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7" r:id="rId5"/>
    <p:sldId id="256" r:id="rId6"/>
    <p:sldId id="259" r:id="rId7"/>
    <p:sldId id="258" r:id="rId8"/>
    <p:sldId id="260" r:id="rId9"/>
    <p:sldId id="261" r:id="rId10"/>
    <p:sldId id="262"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FDCF6-9293-44CA-8249-DF9138824A94}" v="15" dt="2025-12-01T15:57:20.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ian Menzies" userId="6aadc85f-97ba-467c-993b-4678cf219ce8" providerId="ADAL" clId="{88F8350A-13A0-4D0F-B818-25B64C644ECD}"/>
    <pc:docChg chg="undo custSel addSld delSld modSld sldOrd">
      <pc:chgData name="Petrian Menzies" userId="6aadc85f-97ba-467c-993b-4678cf219ce8" providerId="ADAL" clId="{88F8350A-13A0-4D0F-B818-25B64C644ECD}" dt="2025-12-02T09:55:07.364" v="5674" actId="20577"/>
      <pc:docMkLst>
        <pc:docMk/>
      </pc:docMkLst>
      <pc:sldChg chg="addSp delSp modSp mod ord modClrScheme chgLayout modNotesTx">
        <pc:chgData name="Petrian Menzies" userId="6aadc85f-97ba-467c-993b-4678cf219ce8" providerId="ADAL" clId="{88F8350A-13A0-4D0F-B818-25B64C644ECD}" dt="2025-11-07T09:38:49.319" v="551" actId="20577"/>
        <pc:sldMkLst>
          <pc:docMk/>
          <pc:sldMk cId="2988191583" sldId="256"/>
        </pc:sldMkLst>
      </pc:sldChg>
      <pc:sldChg chg="addSp modSp mod">
        <pc:chgData name="Petrian Menzies" userId="6aadc85f-97ba-467c-993b-4678cf219ce8" providerId="ADAL" clId="{88F8350A-13A0-4D0F-B818-25B64C644ECD}" dt="2025-12-02T09:51:31.678" v="5637" actId="20577"/>
        <pc:sldMkLst>
          <pc:docMk/>
          <pc:sldMk cId="3488548465" sldId="257"/>
        </pc:sldMkLst>
        <pc:spChg chg="add mod">
          <ac:chgData name="Petrian Menzies" userId="6aadc85f-97ba-467c-993b-4678cf219ce8" providerId="ADAL" clId="{88F8350A-13A0-4D0F-B818-25B64C644ECD}" dt="2025-12-02T09:51:31.678" v="5637" actId="20577"/>
          <ac:spMkLst>
            <pc:docMk/>
            <pc:sldMk cId="3488548465" sldId="257"/>
            <ac:spMk id="2" creationId="{3BD0F724-6ED7-CAC2-A340-D0FC2B864776}"/>
          </ac:spMkLst>
        </pc:spChg>
      </pc:sldChg>
      <pc:sldChg chg="addSp delSp modSp new mod modClrScheme chgLayout modNotesTx">
        <pc:chgData name="Petrian Menzies" userId="6aadc85f-97ba-467c-993b-4678cf219ce8" providerId="ADAL" clId="{88F8350A-13A0-4D0F-B818-25B64C644ECD}" dt="2025-12-02T09:55:07.364" v="5674" actId="20577"/>
        <pc:sldMkLst>
          <pc:docMk/>
          <pc:sldMk cId="4226272531" sldId="258"/>
        </pc:sldMkLst>
        <pc:spChg chg="add mod ord">
          <ac:chgData name="Petrian Menzies" userId="6aadc85f-97ba-467c-993b-4678cf219ce8" providerId="ADAL" clId="{88F8350A-13A0-4D0F-B818-25B64C644ECD}" dt="2025-11-10T17:32:17.887" v="3558" actId="27636"/>
          <ac:spMkLst>
            <pc:docMk/>
            <pc:sldMk cId="4226272531" sldId="258"/>
            <ac:spMk id="4" creationId="{DE8E9C3B-992F-A02A-F060-AB84F402D5FC}"/>
          </ac:spMkLst>
        </pc:spChg>
        <pc:spChg chg="add mod">
          <ac:chgData name="Petrian Menzies" userId="6aadc85f-97ba-467c-993b-4678cf219ce8" providerId="ADAL" clId="{88F8350A-13A0-4D0F-B818-25B64C644ECD}" dt="2025-12-02T09:55:07.364" v="5674" actId="20577"/>
          <ac:spMkLst>
            <pc:docMk/>
            <pc:sldMk cId="4226272531" sldId="258"/>
            <ac:spMk id="5" creationId="{7CFB2F8D-4D3E-5F76-3B20-E9CA2AEEDAC4}"/>
          </ac:spMkLst>
        </pc:spChg>
        <pc:spChg chg="add mod">
          <ac:chgData name="Petrian Menzies" userId="6aadc85f-97ba-467c-993b-4678cf219ce8" providerId="ADAL" clId="{88F8350A-13A0-4D0F-B818-25B64C644ECD}" dt="2025-11-10T17:42:00.984" v="4219" actId="1076"/>
          <ac:spMkLst>
            <pc:docMk/>
            <pc:sldMk cId="4226272531" sldId="258"/>
            <ac:spMk id="7" creationId="{84EC27A5-1C71-582A-19DA-62D9EEC491EF}"/>
          </ac:spMkLst>
        </pc:spChg>
        <pc:spChg chg="add mod">
          <ac:chgData name="Petrian Menzies" userId="6aadc85f-97ba-467c-993b-4678cf219ce8" providerId="ADAL" clId="{88F8350A-13A0-4D0F-B818-25B64C644ECD}" dt="2025-12-02T09:54:48.261" v="5670" actId="122"/>
          <ac:spMkLst>
            <pc:docMk/>
            <pc:sldMk cId="4226272531" sldId="258"/>
            <ac:spMk id="10" creationId="{7A9F5609-4A3C-6141-5105-8F56CD86F601}"/>
          </ac:spMkLst>
        </pc:spChg>
        <pc:spChg chg="add mod">
          <ac:chgData name="Petrian Menzies" userId="6aadc85f-97ba-467c-993b-4678cf219ce8" providerId="ADAL" clId="{88F8350A-13A0-4D0F-B818-25B64C644ECD}" dt="2025-12-02T09:54:55.428" v="5671" actId="122"/>
          <ac:spMkLst>
            <pc:docMk/>
            <pc:sldMk cId="4226272531" sldId="258"/>
            <ac:spMk id="12" creationId="{4C403EC2-8440-61C4-91BE-B6ADC99BBC1D}"/>
          </ac:spMkLst>
        </pc:spChg>
        <pc:picChg chg="add mod">
          <ac:chgData name="Petrian Menzies" userId="6aadc85f-97ba-467c-993b-4678cf219ce8" providerId="ADAL" clId="{88F8350A-13A0-4D0F-B818-25B64C644ECD}" dt="2025-11-10T17:41:15.277" v="4213" actId="1076"/>
          <ac:picMkLst>
            <pc:docMk/>
            <pc:sldMk cId="4226272531" sldId="258"/>
            <ac:picMk id="2" creationId="{EB0B5973-26F5-EAA0-2B0B-1143229E5158}"/>
          </ac:picMkLst>
        </pc:picChg>
        <pc:picChg chg="add mod">
          <ac:chgData name="Petrian Menzies" userId="6aadc85f-97ba-467c-993b-4678cf219ce8" providerId="ADAL" clId="{88F8350A-13A0-4D0F-B818-25B64C644ECD}" dt="2025-11-10T17:41:51.810" v="4218" actId="1076"/>
          <ac:picMkLst>
            <pc:docMk/>
            <pc:sldMk cId="4226272531" sldId="258"/>
            <ac:picMk id="3" creationId="{796DE449-45BF-754D-4BC7-6D0204AF9CB8}"/>
          </ac:picMkLst>
        </pc:picChg>
        <pc:picChg chg="add mod">
          <ac:chgData name="Petrian Menzies" userId="6aadc85f-97ba-467c-993b-4678cf219ce8" providerId="ADAL" clId="{88F8350A-13A0-4D0F-B818-25B64C644ECD}" dt="2025-11-10T17:40:25.028" v="4206" actId="1076"/>
          <ac:picMkLst>
            <pc:docMk/>
            <pc:sldMk cId="4226272531" sldId="258"/>
            <ac:picMk id="9" creationId="{26E7F43F-2576-3F59-78F2-2DC313FF00FA}"/>
          </ac:picMkLst>
        </pc:picChg>
        <pc:picChg chg="add mod">
          <ac:chgData name="Petrian Menzies" userId="6aadc85f-97ba-467c-993b-4678cf219ce8" providerId="ADAL" clId="{88F8350A-13A0-4D0F-B818-25B64C644ECD}" dt="2025-11-10T17:41:18.095" v="4214" actId="1076"/>
          <ac:picMkLst>
            <pc:docMk/>
            <pc:sldMk cId="4226272531" sldId="258"/>
            <ac:picMk id="11" creationId="{C56AC74B-77E1-4E6E-A243-A1D3EDC9E2BA}"/>
          </ac:picMkLst>
        </pc:picChg>
      </pc:sldChg>
      <pc:sldChg chg="addSp modSp new mod modNotesTx">
        <pc:chgData name="Petrian Menzies" userId="6aadc85f-97ba-467c-993b-4678cf219ce8" providerId="ADAL" clId="{88F8350A-13A0-4D0F-B818-25B64C644ECD}" dt="2025-12-01T15:46:56.756" v="5576" actId="27636"/>
        <pc:sldMkLst>
          <pc:docMk/>
          <pc:sldMk cId="1886022740" sldId="259"/>
        </pc:sldMkLst>
        <pc:spChg chg="mod">
          <ac:chgData name="Petrian Menzies" userId="6aadc85f-97ba-467c-993b-4678cf219ce8" providerId="ADAL" clId="{88F8350A-13A0-4D0F-B818-25B64C644ECD}" dt="2025-11-07T11:21:12.067" v="2578" actId="1076"/>
          <ac:spMkLst>
            <pc:docMk/>
            <pc:sldMk cId="1886022740" sldId="259"/>
            <ac:spMk id="2" creationId="{25DB7A88-ECD4-5A95-87C9-3190B934669A}"/>
          </ac:spMkLst>
        </pc:spChg>
        <pc:spChg chg="mod">
          <ac:chgData name="Petrian Menzies" userId="6aadc85f-97ba-467c-993b-4678cf219ce8" providerId="ADAL" clId="{88F8350A-13A0-4D0F-B818-25B64C644ECD}" dt="2025-12-01T15:46:56.756" v="5576" actId="27636"/>
          <ac:spMkLst>
            <pc:docMk/>
            <pc:sldMk cId="1886022740" sldId="259"/>
            <ac:spMk id="3" creationId="{AE833341-695B-E49D-2DAD-42EC96DFD5CA}"/>
          </ac:spMkLst>
        </pc:spChg>
        <pc:picChg chg="add mod">
          <ac:chgData name="Petrian Menzies" userId="6aadc85f-97ba-467c-993b-4678cf219ce8" providerId="ADAL" clId="{88F8350A-13A0-4D0F-B818-25B64C644ECD}" dt="2025-11-07T11:12:57.962" v="1569" actId="1076"/>
          <ac:picMkLst>
            <pc:docMk/>
            <pc:sldMk cId="1886022740" sldId="259"/>
            <ac:picMk id="4" creationId="{8D28107D-57E7-AD35-3C95-A655CA61A085}"/>
          </ac:picMkLst>
        </pc:picChg>
      </pc:sldChg>
      <pc:sldChg chg="addSp delSp modSp new mod modClrScheme modAnim chgLayout modNotesTx">
        <pc:chgData name="Petrian Menzies" userId="6aadc85f-97ba-467c-993b-4678cf219ce8" providerId="ADAL" clId="{88F8350A-13A0-4D0F-B818-25B64C644ECD}" dt="2025-11-10T17:16:10.721" v="3365" actId="313"/>
        <pc:sldMkLst>
          <pc:docMk/>
          <pc:sldMk cId="4241524780" sldId="260"/>
        </pc:sldMkLst>
        <pc:spChg chg="add mod">
          <ac:chgData name="Petrian Menzies" userId="6aadc85f-97ba-467c-993b-4678cf219ce8" providerId="ADAL" clId="{88F8350A-13A0-4D0F-B818-25B64C644ECD}" dt="2025-11-10T17:13:56.442" v="3222" actId="1076"/>
          <ac:spMkLst>
            <pc:docMk/>
            <pc:sldMk cId="4241524780" sldId="260"/>
            <ac:spMk id="7" creationId="{8A705268-F27F-5A4D-8596-A67DCC2EE5D9}"/>
          </ac:spMkLst>
        </pc:spChg>
        <pc:spChg chg="add mod">
          <ac:chgData name="Petrian Menzies" userId="6aadc85f-97ba-467c-993b-4678cf219ce8" providerId="ADAL" clId="{88F8350A-13A0-4D0F-B818-25B64C644ECD}" dt="2025-11-10T17:14:24.312" v="3224" actId="1076"/>
          <ac:spMkLst>
            <pc:docMk/>
            <pc:sldMk cId="4241524780" sldId="260"/>
            <ac:spMk id="8" creationId="{0B2537E7-EC0A-DC9E-1103-C04D4DD12184}"/>
          </ac:spMkLst>
        </pc:spChg>
      </pc:sldChg>
      <pc:sldChg chg="addSp delSp modSp new mod setBg">
        <pc:chgData name="Petrian Menzies" userId="6aadc85f-97ba-467c-993b-4678cf219ce8" providerId="ADAL" clId="{88F8350A-13A0-4D0F-B818-25B64C644ECD}" dt="2025-12-01T15:59:11.535" v="5626" actId="207"/>
        <pc:sldMkLst>
          <pc:docMk/>
          <pc:sldMk cId="4270272199" sldId="261"/>
        </pc:sldMkLst>
        <pc:spChg chg="mod">
          <ac:chgData name="Petrian Menzies" userId="6aadc85f-97ba-467c-993b-4678cf219ce8" providerId="ADAL" clId="{88F8350A-13A0-4D0F-B818-25B64C644ECD}" dt="2025-12-01T15:54:15.808" v="5591" actId="26606"/>
          <ac:spMkLst>
            <pc:docMk/>
            <pc:sldMk cId="4270272199" sldId="261"/>
            <ac:spMk id="2" creationId="{D6605C99-870C-D038-4ADA-BD369B5675B7}"/>
          </ac:spMkLst>
        </pc:spChg>
        <pc:spChg chg="del">
          <ac:chgData name="Petrian Menzies" userId="6aadc85f-97ba-467c-993b-4678cf219ce8" providerId="ADAL" clId="{88F8350A-13A0-4D0F-B818-25B64C644ECD}" dt="2025-12-01T14:58:18.062" v="4646" actId="931"/>
          <ac:spMkLst>
            <pc:docMk/>
            <pc:sldMk cId="4270272199" sldId="261"/>
            <ac:spMk id="3" creationId="{7F462664-6C40-ECEB-A2EE-B116FB224877}"/>
          </ac:spMkLst>
        </pc:spChg>
        <pc:spChg chg="add del mod">
          <ac:chgData name="Petrian Menzies" userId="6aadc85f-97ba-467c-993b-4678cf219ce8" providerId="ADAL" clId="{88F8350A-13A0-4D0F-B818-25B64C644ECD}" dt="2025-12-01T15:54:24.052" v="5594" actId="26606"/>
          <ac:spMkLst>
            <pc:docMk/>
            <pc:sldMk cId="4270272199" sldId="261"/>
            <ac:spMk id="4" creationId="{653430D5-C750-89F7-1C15-481C36DED8E9}"/>
          </ac:spMkLst>
        </pc:spChg>
        <pc:spChg chg="add del mod">
          <ac:chgData name="Petrian Menzies" userId="6aadc85f-97ba-467c-993b-4678cf219ce8" providerId="ADAL" clId="{88F8350A-13A0-4D0F-B818-25B64C644ECD}" dt="2025-12-01T15:54:55.575" v="5596" actId="478"/>
          <ac:spMkLst>
            <pc:docMk/>
            <pc:sldMk cId="4270272199" sldId="261"/>
            <ac:spMk id="5" creationId="{09823022-5386-75E6-ED1D-52E529E02752}"/>
          </ac:spMkLst>
        </pc:spChg>
        <pc:spChg chg="mod">
          <ac:chgData name="Petrian Menzies" userId="6aadc85f-97ba-467c-993b-4678cf219ce8" providerId="ADAL" clId="{88F8350A-13A0-4D0F-B818-25B64C644ECD}" dt="2025-12-01T15:56:24.960" v="5598" actId="18245"/>
          <ac:spMkLst>
            <pc:docMk/>
            <pc:sldMk cId="4270272199" sldId="261"/>
            <ac:spMk id="8" creationId="{6FE066E0-D124-8CA2-B347-6D07A2557A09}"/>
          </ac:spMkLst>
        </pc:spChg>
        <pc:spChg chg="mod">
          <ac:chgData name="Petrian Menzies" userId="6aadc85f-97ba-467c-993b-4678cf219ce8" providerId="ADAL" clId="{88F8350A-13A0-4D0F-B818-25B64C644ECD}" dt="2025-12-01T15:56:24.960" v="5598" actId="18245"/>
          <ac:spMkLst>
            <pc:docMk/>
            <pc:sldMk cId="4270272199" sldId="261"/>
            <ac:spMk id="9" creationId="{B9D4A876-01B9-31DD-4FDB-CCB6C622276B}"/>
          </ac:spMkLst>
        </pc:spChg>
        <pc:spChg chg="mod">
          <ac:chgData name="Petrian Menzies" userId="6aadc85f-97ba-467c-993b-4678cf219ce8" providerId="ADAL" clId="{88F8350A-13A0-4D0F-B818-25B64C644ECD}" dt="2025-12-01T15:56:24.960" v="5598" actId="18245"/>
          <ac:spMkLst>
            <pc:docMk/>
            <pc:sldMk cId="4270272199" sldId="261"/>
            <ac:spMk id="10" creationId="{B0DB73D6-466C-532F-3EE3-E05281400828}"/>
          </ac:spMkLst>
        </pc:spChg>
        <pc:spChg chg="add del">
          <ac:chgData name="Petrian Menzies" userId="6aadc85f-97ba-467c-993b-4678cf219ce8" providerId="ADAL" clId="{88F8350A-13A0-4D0F-B818-25B64C644ECD}" dt="2025-12-01T15:54:24.052" v="5594" actId="26606"/>
          <ac:spMkLst>
            <pc:docMk/>
            <pc:sldMk cId="4270272199" sldId="261"/>
            <ac:spMk id="11" creationId="{C4285719-470E-454C-AF62-8323075F1F5B}"/>
          </ac:spMkLst>
        </pc:spChg>
        <pc:spChg chg="mod">
          <ac:chgData name="Petrian Menzies" userId="6aadc85f-97ba-467c-993b-4678cf219ce8" providerId="ADAL" clId="{88F8350A-13A0-4D0F-B818-25B64C644ECD}" dt="2025-12-01T15:56:24.960" v="5598" actId="18245"/>
          <ac:spMkLst>
            <pc:docMk/>
            <pc:sldMk cId="4270272199" sldId="261"/>
            <ac:spMk id="12" creationId="{7467D079-89CB-0319-1BDE-72796B781D90}"/>
          </ac:spMkLst>
        </pc:spChg>
        <pc:spChg chg="add del">
          <ac:chgData name="Petrian Menzies" userId="6aadc85f-97ba-467c-993b-4678cf219ce8" providerId="ADAL" clId="{88F8350A-13A0-4D0F-B818-25B64C644ECD}" dt="2025-12-01T15:54:24.052" v="5594" actId="26606"/>
          <ac:spMkLst>
            <pc:docMk/>
            <pc:sldMk cId="4270272199" sldId="261"/>
            <ac:spMk id="13" creationId="{CD9FE4EF-C4D8-49A0-B2FF-81D8DB7D8A24}"/>
          </ac:spMkLst>
        </pc:spChg>
        <pc:spChg chg="mod">
          <ac:chgData name="Petrian Menzies" userId="6aadc85f-97ba-467c-993b-4678cf219ce8" providerId="ADAL" clId="{88F8350A-13A0-4D0F-B818-25B64C644ECD}" dt="2025-12-01T15:56:24.960" v="5598" actId="18245"/>
          <ac:spMkLst>
            <pc:docMk/>
            <pc:sldMk cId="4270272199" sldId="261"/>
            <ac:spMk id="14" creationId="{481E453B-8DEF-D797-DD8D-8C32151A35EB}"/>
          </ac:spMkLst>
        </pc:spChg>
        <pc:spChg chg="add del">
          <ac:chgData name="Petrian Menzies" userId="6aadc85f-97ba-467c-993b-4678cf219ce8" providerId="ADAL" clId="{88F8350A-13A0-4D0F-B818-25B64C644ECD}" dt="2025-12-01T15:54:24.052" v="5594" actId="26606"/>
          <ac:spMkLst>
            <pc:docMk/>
            <pc:sldMk cId="4270272199" sldId="261"/>
            <ac:spMk id="15" creationId="{4300840D-0A0B-4512-BACA-B439D5B9C57C}"/>
          </ac:spMkLst>
        </pc:spChg>
        <pc:spChg chg="mod">
          <ac:chgData name="Petrian Menzies" userId="6aadc85f-97ba-467c-993b-4678cf219ce8" providerId="ADAL" clId="{88F8350A-13A0-4D0F-B818-25B64C644ECD}" dt="2025-12-01T15:56:24.960" v="5598" actId="18245"/>
          <ac:spMkLst>
            <pc:docMk/>
            <pc:sldMk cId="4270272199" sldId="261"/>
            <ac:spMk id="16" creationId="{9D6D8801-6808-CAD5-2A1C-9CE29F7BDB7C}"/>
          </ac:spMkLst>
        </pc:spChg>
        <pc:spChg chg="add del">
          <ac:chgData name="Petrian Menzies" userId="6aadc85f-97ba-467c-993b-4678cf219ce8" providerId="ADAL" clId="{88F8350A-13A0-4D0F-B818-25B64C644ECD}" dt="2025-12-01T15:54:24.052" v="5594" actId="26606"/>
          <ac:spMkLst>
            <pc:docMk/>
            <pc:sldMk cId="4270272199" sldId="261"/>
            <ac:spMk id="17" creationId="{D2B78728-A580-49A7-84F9-6EF6F583ADE0}"/>
          </ac:spMkLst>
        </pc:spChg>
        <pc:spChg chg="mod">
          <ac:chgData name="Petrian Menzies" userId="6aadc85f-97ba-467c-993b-4678cf219ce8" providerId="ADAL" clId="{88F8350A-13A0-4D0F-B818-25B64C644ECD}" dt="2025-12-01T15:56:24.960" v="5598" actId="18245"/>
          <ac:spMkLst>
            <pc:docMk/>
            <pc:sldMk cId="4270272199" sldId="261"/>
            <ac:spMk id="18" creationId="{85376E14-EB64-B862-2030-C2F422030FA6}"/>
          </ac:spMkLst>
        </pc:spChg>
        <pc:spChg chg="add del">
          <ac:chgData name="Petrian Menzies" userId="6aadc85f-97ba-467c-993b-4678cf219ce8" providerId="ADAL" clId="{88F8350A-13A0-4D0F-B818-25B64C644ECD}" dt="2025-12-01T15:54:15.808" v="5591" actId="26606"/>
          <ac:spMkLst>
            <pc:docMk/>
            <pc:sldMk cId="4270272199" sldId="261"/>
            <ac:spMk id="19" creationId="{38FAA1A1-D861-433F-88FA-1E9D6FD31D11}"/>
          </ac:spMkLst>
        </pc:spChg>
        <pc:spChg chg="mod">
          <ac:chgData name="Petrian Menzies" userId="6aadc85f-97ba-467c-993b-4678cf219ce8" providerId="ADAL" clId="{88F8350A-13A0-4D0F-B818-25B64C644ECD}" dt="2025-12-01T15:56:24.960" v="5598" actId="18245"/>
          <ac:spMkLst>
            <pc:docMk/>
            <pc:sldMk cId="4270272199" sldId="261"/>
            <ac:spMk id="20" creationId="{C511A56F-14A0-04D8-2924-99A32E5F14E6}"/>
          </ac:spMkLst>
        </pc:spChg>
        <pc:spChg chg="add del">
          <ac:chgData name="Petrian Menzies" userId="6aadc85f-97ba-467c-993b-4678cf219ce8" providerId="ADAL" clId="{88F8350A-13A0-4D0F-B818-25B64C644ECD}" dt="2025-12-01T15:54:24.052" v="5594" actId="26606"/>
          <ac:spMkLst>
            <pc:docMk/>
            <pc:sldMk cId="4270272199" sldId="261"/>
            <ac:spMk id="21" creationId="{8D71EDA1-87BF-4D5D-AB79-F346FD19278A}"/>
          </ac:spMkLst>
        </pc:spChg>
        <pc:spChg chg="mod">
          <ac:chgData name="Petrian Menzies" userId="6aadc85f-97ba-467c-993b-4678cf219ce8" providerId="ADAL" clId="{88F8350A-13A0-4D0F-B818-25B64C644ECD}" dt="2025-12-01T15:56:24.960" v="5598" actId="18245"/>
          <ac:spMkLst>
            <pc:docMk/>
            <pc:sldMk cId="4270272199" sldId="261"/>
            <ac:spMk id="22" creationId="{EBB5172C-FD57-4AF5-6E6F-4BB71CE5C64F}"/>
          </ac:spMkLst>
        </pc:spChg>
        <pc:spChg chg="mod">
          <ac:chgData name="Petrian Menzies" userId="6aadc85f-97ba-467c-993b-4678cf219ce8" providerId="ADAL" clId="{88F8350A-13A0-4D0F-B818-25B64C644ECD}" dt="2025-12-01T15:56:24.960" v="5598" actId="18245"/>
          <ac:spMkLst>
            <pc:docMk/>
            <pc:sldMk cId="4270272199" sldId="261"/>
            <ac:spMk id="24" creationId="{B58E97B3-F22F-C0B9-6F2F-1321B1F94FA7}"/>
          </ac:spMkLst>
        </pc:spChg>
        <pc:spChg chg="del">
          <ac:chgData name="Petrian Menzies" userId="6aadc85f-97ba-467c-993b-4678cf219ce8" providerId="ADAL" clId="{88F8350A-13A0-4D0F-B818-25B64C644ECD}" dt="2025-12-01T15:02:48.068" v="4843" actId="26606"/>
          <ac:spMkLst>
            <pc:docMk/>
            <pc:sldMk cId="4270272199" sldId="261"/>
            <ac:spMk id="26" creationId="{C4285719-470E-454C-AF62-8323075F1F5B}"/>
          </ac:spMkLst>
        </pc:spChg>
        <pc:spChg chg="add del">
          <ac:chgData name="Petrian Menzies" userId="6aadc85f-97ba-467c-993b-4678cf219ce8" providerId="ADAL" clId="{88F8350A-13A0-4D0F-B818-25B64C644ECD}" dt="2025-12-01T15:02:48.068" v="4843" actId="26606"/>
          <ac:spMkLst>
            <pc:docMk/>
            <pc:sldMk cId="4270272199" sldId="261"/>
            <ac:spMk id="28" creationId="{CD9FE4EF-C4D8-49A0-B2FF-81D8DB7D8A24}"/>
          </ac:spMkLst>
        </pc:spChg>
        <pc:spChg chg="add del">
          <ac:chgData name="Petrian Menzies" userId="6aadc85f-97ba-467c-993b-4678cf219ce8" providerId="ADAL" clId="{88F8350A-13A0-4D0F-B818-25B64C644ECD}" dt="2025-12-01T15:54:24.016" v="5593" actId="26606"/>
          <ac:spMkLst>
            <pc:docMk/>
            <pc:sldMk cId="4270272199" sldId="261"/>
            <ac:spMk id="29" creationId="{4300840D-0A0B-4512-BACA-B439D5B9C57C}"/>
          </ac:spMkLst>
        </pc:spChg>
        <pc:spChg chg="add del">
          <ac:chgData name="Petrian Menzies" userId="6aadc85f-97ba-467c-993b-4678cf219ce8" providerId="ADAL" clId="{88F8350A-13A0-4D0F-B818-25B64C644ECD}" dt="2025-12-01T15:02:48.068" v="4843" actId="26606"/>
          <ac:spMkLst>
            <pc:docMk/>
            <pc:sldMk cId="4270272199" sldId="261"/>
            <ac:spMk id="30" creationId="{4300840D-0A0B-4512-BACA-B439D5B9C57C}"/>
          </ac:spMkLst>
        </pc:spChg>
        <pc:spChg chg="add mod">
          <ac:chgData name="Petrian Menzies" userId="6aadc85f-97ba-467c-993b-4678cf219ce8" providerId="ADAL" clId="{88F8350A-13A0-4D0F-B818-25B64C644ECD}" dt="2025-12-01T15:58:55.034" v="5623" actId="14100"/>
          <ac:spMkLst>
            <pc:docMk/>
            <pc:sldMk cId="4270272199" sldId="261"/>
            <ac:spMk id="30" creationId="{CC748DB3-BDA0-8A9F-DC11-D1D893C3F1A6}"/>
          </ac:spMkLst>
        </pc:spChg>
        <pc:spChg chg="add del">
          <ac:chgData name="Petrian Menzies" userId="6aadc85f-97ba-467c-993b-4678cf219ce8" providerId="ADAL" clId="{88F8350A-13A0-4D0F-B818-25B64C644ECD}" dt="2025-12-01T15:54:24.016" v="5593" actId="26606"/>
          <ac:spMkLst>
            <pc:docMk/>
            <pc:sldMk cId="4270272199" sldId="261"/>
            <ac:spMk id="31" creationId="{D2B78728-A580-49A7-84F9-6EF6F583ADE0}"/>
          </ac:spMkLst>
        </pc:spChg>
        <pc:spChg chg="add del">
          <ac:chgData name="Petrian Menzies" userId="6aadc85f-97ba-467c-993b-4678cf219ce8" providerId="ADAL" clId="{88F8350A-13A0-4D0F-B818-25B64C644ECD}" dt="2025-12-01T15:02:48.068" v="4843" actId="26606"/>
          <ac:spMkLst>
            <pc:docMk/>
            <pc:sldMk cId="4270272199" sldId="261"/>
            <ac:spMk id="32" creationId="{D2B78728-A580-49A7-84F9-6EF6F583ADE0}"/>
          </ac:spMkLst>
        </pc:spChg>
        <pc:spChg chg="add del">
          <ac:chgData name="Petrian Menzies" userId="6aadc85f-97ba-467c-993b-4678cf219ce8" providerId="ADAL" clId="{88F8350A-13A0-4D0F-B818-25B64C644ECD}" dt="2025-12-01T15:54:24.016" v="5593" actId="26606"/>
          <ac:spMkLst>
            <pc:docMk/>
            <pc:sldMk cId="4270272199" sldId="261"/>
            <ac:spMk id="33" creationId="{38FAA1A1-D861-433F-88FA-1E9D6FD31D11}"/>
          </ac:spMkLst>
        </pc:spChg>
        <pc:spChg chg="add del">
          <ac:chgData name="Petrian Menzies" userId="6aadc85f-97ba-467c-993b-4678cf219ce8" providerId="ADAL" clId="{88F8350A-13A0-4D0F-B818-25B64C644ECD}" dt="2025-12-01T15:02:48.068" v="4843" actId="26606"/>
          <ac:spMkLst>
            <pc:docMk/>
            <pc:sldMk cId="4270272199" sldId="261"/>
            <ac:spMk id="34" creationId="{38FAA1A1-D861-433F-88FA-1E9D6FD31D11}"/>
          </ac:spMkLst>
        </pc:spChg>
        <pc:spChg chg="add del">
          <ac:chgData name="Petrian Menzies" userId="6aadc85f-97ba-467c-993b-4678cf219ce8" providerId="ADAL" clId="{88F8350A-13A0-4D0F-B818-25B64C644ECD}" dt="2025-12-01T15:54:24.016" v="5593" actId="26606"/>
          <ac:spMkLst>
            <pc:docMk/>
            <pc:sldMk cId="4270272199" sldId="261"/>
            <ac:spMk id="35" creationId="{8D71EDA1-87BF-4D5D-AB79-F346FD19278A}"/>
          </ac:spMkLst>
        </pc:spChg>
        <pc:spChg chg="add del">
          <ac:chgData name="Petrian Menzies" userId="6aadc85f-97ba-467c-993b-4678cf219ce8" providerId="ADAL" clId="{88F8350A-13A0-4D0F-B818-25B64C644ECD}" dt="2025-12-01T15:02:48.068" v="4843" actId="26606"/>
          <ac:spMkLst>
            <pc:docMk/>
            <pc:sldMk cId="4270272199" sldId="261"/>
            <ac:spMk id="36" creationId="{8D71EDA1-87BF-4D5D-AB79-F346FD19278A}"/>
          </ac:spMkLst>
        </pc:spChg>
        <pc:spChg chg="add">
          <ac:chgData name="Petrian Menzies" userId="6aadc85f-97ba-467c-993b-4678cf219ce8" providerId="ADAL" clId="{88F8350A-13A0-4D0F-B818-25B64C644ECD}" dt="2025-12-01T15:54:24.052" v="5594" actId="26606"/>
          <ac:spMkLst>
            <pc:docMk/>
            <pc:sldMk cId="4270272199" sldId="261"/>
            <ac:spMk id="39" creationId="{C4285719-470E-454C-AF62-8323075F1F5B}"/>
          </ac:spMkLst>
        </pc:spChg>
        <pc:spChg chg="add">
          <ac:chgData name="Petrian Menzies" userId="6aadc85f-97ba-467c-993b-4678cf219ce8" providerId="ADAL" clId="{88F8350A-13A0-4D0F-B818-25B64C644ECD}" dt="2025-12-01T15:54:24.052" v="5594" actId="26606"/>
          <ac:spMkLst>
            <pc:docMk/>
            <pc:sldMk cId="4270272199" sldId="261"/>
            <ac:spMk id="41" creationId="{4300840D-0A0B-4512-BACA-B439D5B9C57C}"/>
          </ac:spMkLst>
        </pc:spChg>
        <pc:spChg chg="add">
          <ac:chgData name="Petrian Menzies" userId="6aadc85f-97ba-467c-993b-4678cf219ce8" providerId="ADAL" clId="{88F8350A-13A0-4D0F-B818-25B64C644ECD}" dt="2025-12-01T15:54:24.052" v="5594" actId="26606"/>
          <ac:spMkLst>
            <pc:docMk/>
            <pc:sldMk cId="4270272199" sldId="261"/>
            <ac:spMk id="42" creationId="{D2B78728-A580-49A7-84F9-6EF6F583ADE0}"/>
          </ac:spMkLst>
        </pc:spChg>
        <pc:spChg chg="add">
          <ac:chgData name="Petrian Menzies" userId="6aadc85f-97ba-467c-993b-4678cf219ce8" providerId="ADAL" clId="{88F8350A-13A0-4D0F-B818-25B64C644ECD}" dt="2025-12-01T15:54:24.052" v="5594" actId="26606"/>
          <ac:spMkLst>
            <pc:docMk/>
            <pc:sldMk cId="4270272199" sldId="261"/>
            <ac:spMk id="44" creationId="{8D71EDA1-87BF-4D5D-AB79-F346FD19278A}"/>
          </ac:spMkLst>
        </pc:spChg>
        <pc:grpChg chg="mod">
          <ac:chgData name="Petrian Menzies" userId="6aadc85f-97ba-467c-993b-4678cf219ce8" providerId="ADAL" clId="{88F8350A-13A0-4D0F-B818-25B64C644ECD}" dt="2025-12-01T15:57:30.889" v="5601" actId="14100"/>
          <ac:grpSpMkLst>
            <pc:docMk/>
            <pc:sldMk cId="4270272199" sldId="261"/>
            <ac:grpSpMk id="7" creationId="{40D1CD4A-C218-81BE-4830-6BC05B71304B}"/>
          </ac:grpSpMkLst>
        </pc:grpChg>
        <pc:graphicFrameChg chg="add del mod">
          <ac:chgData name="Petrian Menzies" userId="6aadc85f-97ba-467c-993b-4678cf219ce8" providerId="ADAL" clId="{88F8350A-13A0-4D0F-B818-25B64C644ECD}" dt="2025-12-01T15:56:17.859" v="5597" actId="12084"/>
          <ac:graphicFrameMkLst>
            <pc:docMk/>
            <pc:sldMk cId="4270272199" sldId="261"/>
            <ac:graphicFrameMk id="45" creationId="{A4A07831-F6A3-9EAB-BB94-27131FA3B66E}"/>
          </ac:graphicFrameMkLst>
        </pc:graphicFrameChg>
        <pc:picChg chg="add mod ord">
          <ac:chgData name="Petrian Menzies" userId="6aadc85f-97ba-467c-993b-4678cf219ce8" providerId="ADAL" clId="{88F8350A-13A0-4D0F-B818-25B64C644ECD}" dt="2025-12-01T15:54:15.808" v="5591" actId="26606"/>
          <ac:picMkLst>
            <pc:docMk/>
            <pc:sldMk cId="4270272199" sldId="261"/>
            <ac:picMk id="6" creationId="{D2A194BA-BDBF-B7DC-9DEF-72819C4A8204}"/>
          </ac:picMkLst>
        </pc:picChg>
        <pc:picChg chg="add mod ord">
          <ac:chgData name="Petrian Menzies" userId="6aadc85f-97ba-467c-993b-4678cf219ce8" providerId="ADAL" clId="{88F8350A-13A0-4D0F-B818-25B64C644ECD}" dt="2025-12-01T15:59:11.535" v="5626" actId="207"/>
          <ac:picMkLst>
            <pc:docMk/>
            <pc:sldMk cId="4270272199" sldId="261"/>
            <ac:picMk id="28" creationId="{BC1A25CD-080B-B955-D9C2-CFA30C81017F}"/>
          </ac:picMkLst>
        </pc:picChg>
        <pc:cxnChg chg="add del">
          <ac:chgData name="Petrian Menzies" userId="6aadc85f-97ba-467c-993b-4678cf219ce8" providerId="ADAL" clId="{88F8350A-13A0-4D0F-B818-25B64C644ECD}" dt="2025-12-01T15:54:15.808" v="5591" actId="26606"/>
          <ac:cxnSpMkLst>
            <pc:docMk/>
            <pc:sldMk cId="4270272199" sldId="261"/>
            <ac:cxnSpMk id="23" creationId="{FC23E3B9-5ABF-58B3-E2B0-E9A5DAA90037}"/>
          </ac:cxnSpMkLst>
        </pc:cxnChg>
      </pc:sldChg>
      <pc:sldChg chg="addSp delSp modSp new mod">
        <pc:chgData name="Petrian Menzies" userId="6aadc85f-97ba-467c-993b-4678cf219ce8" providerId="ADAL" clId="{88F8350A-13A0-4D0F-B818-25B64C644ECD}" dt="2025-12-01T16:00:37.370" v="5627" actId="207"/>
        <pc:sldMkLst>
          <pc:docMk/>
          <pc:sldMk cId="3107817945" sldId="262"/>
        </pc:sldMkLst>
        <pc:spChg chg="mod">
          <ac:chgData name="Petrian Menzies" userId="6aadc85f-97ba-467c-993b-4678cf219ce8" providerId="ADAL" clId="{88F8350A-13A0-4D0F-B818-25B64C644ECD}" dt="2025-12-01T15:03:54.358" v="4864" actId="20577"/>
          <ac:spMkLst>
            <pc:docMk/>
            <pc:sldMk cId="3107817945" sldId="262"/>
            <ac:spMk id="2" creationId="{BD583AF2-80AC-5359-1C76-1137873BEF26}"/>
          </ac:spMkLst>
        </pc:spChg>
        <pc:spChg chg="mod">
          <ac:chgData name="Petrian Menzies" userId="6aadc85f-97ba-467c-993b-4678cf219ce8" providerId="ADAL" clId="{88F8350A-13A0-4D0F-B818-25B64C644ECD}" dt="2025-12-01T16:00:37.370" v="5627" actId="207"/>
          <ac:spMkLst>
            <pc:docMk/>
            <pc:sldMk cId="3107817945" sldId="262"/>
            <ac:spMk id="3" creationId="{3CBD587F-1B8E-411C-9E69-96DF4358FC33}"/>
          </ac:spMkLst>
        </pc:spChg>
        <pc:spChg chg="del">
          <ac:chgData name="Petrian Menzies" userId="6aadc85f-97ba-467c-993b-4678cf219ce8" providerId="ADAL" clId="{88F8350A-13A0-4D0F-B818-25B64C644ECD}" dt="2025-12-01T15:04:46.183" v="4865"/>
          <ac:spMkLst>
            <pc:docMk/>
            <pc:sldMk cId="3107817945" sldId="262"/>
            <ac:spMk id="4" creationId="{F15E69A5-52E9-3603-4025-8E6F62BFA13A}"/>
          </ac:spMkLst>
        </pc:spChg>
        <pc:spChg chg="add mod">
          <ac:chgData name="Petrian Menzies" userId="6aadc85f-97ba-467c-993b-4678cf219ce8" providerId="ADAL" clId="{88F8350A-13A0-4D0F-B818-25B64C644ECD}" dt="2025-12-01T15:52:46.140" v="5588" actId="208"/>
          <ac:spMkLst>
            <pc:docMk/>
            <pc:sldMk cId="3107817945" sldId="262"/>
            <ac:spMk id="6" creationId="{CC2C4913-9084-33BE-231E-27C3C4919580}"/>
          </ac:spMkLst>
        </pc:spChg>
        <pc:picChg chg="add mod">
          <ac:chgData name="Petrian Menzies" userId="6aadc85f-97ba-467c-993b-4678cf219ce8" providerId="ADAL" clId="{88F8350A-13A0-4D0F-B818-25B64C644ECD}" dt="2025-12-01T15:05:03.868" v="4868" actId="1076"/>
          <ac:picMkLst>
            <pc:docMk/>
            <pc:sldMk cId="3107817945" sldId="262"/>
            <ac:picMk id="5" creationId="{5F07468F-CE08-B3A0-7931-AFABBADA61AC}"/>
          </ac:picMkLst>
        </pc:picChg>
      </pc:sldChg>
      <pc:sldChg chg="addSp delSp modSp new mod setBg modClrScheme setClrOvrMap chgLayout">
        <pc:chgData name="Petrian Menzies" userId="6aadc85f-97ba-467c-993b-4678cf219ce8" providerId="ADAL" clId="{88F8350A-13A0-4D0F-B818-25B64C644ECD}" dt="2025-12-01T15:44:07.326" v="5572" actId="1076"/>
        <pc:sldMkLst>
          <pc:docMk/>
          <pc:sldMk cId="118316127" sldId="263"/>
        </pc:sldMkLst>
        <pc:spChg chg="del">
          <ac:chgData name="Petrian Menzies" userId="6aadc85f-97ba-467c-993b-4678cf219ce8" providerId="ADAL" clId="{88F8350A-13A0-4D0F-B818-25B64C644ECD}" dt="2025-12-01T15:16:41.735" v="5240" actId="700"/>
          <ac:spMkLst>
            <pc:docMk/>
            <pc:sldMk cId="118316127" sldId="263"/>
            <ac:spMk id="2" creationId="{6A73DAC8-6024-4028-7ACA-E64CC3B57F1B}"/>
          </ac:spMkLst>
        </pc:spChg>
        <pc:spChg chg="del">
          <ac:chgData name="Petrian Menzies" userId="6aadc85f-97ba-467c-993b-4678cf219ce8" providerId="ADAL" clId="{88F8350A-13A0-4D0F-B818-25B64C644ECD}" dt="2025-12-01T15:16:41.735" v="5240" actId="700"/>
          <ac:spMkLst>
            <pc:docMk/>
            <pc:sldMk cId="118316127" sldId="263"/>
            <ac:spMk id="3" creationId="{10FD142E-1BEE-CC28-2B68-12F2956E504E}"/>
          </ac:spMkLst>
        </pc:spChg>
        <pc:spChg chg="del">
          <ac:chgData name="Petrian Menzies" userId="6aadc85f-97ba-467c-993b-4678cf219ce8" providerId="ADAL" clId="{88F8350A-13A0-4D0F-B818-25B64C644ECD}" dt="2025-12-01T15:16:41.735" v="5240" actId="700"/>
          <ac:spMkLst>
            <pc:docMk/>
            <pc:sldMk cId="118316127" sldId="263"/>
            <ac:spMk id="4" creationId="{F648E36F-3419-0888-DA14-5EA7AA55F441}"/>
          </ac:spMkLst>
        </pc:spChg>
        <pc:spChg chg="add mod">
          <ac:chgData name="Petrian Menzies" userId="6aadc85f-97ba-467c-993b-4678cf219ce8" providerId="ADAL" clId="{88F8350A-13A0-4D0F-B818-25B64C644ECD}" dt="2025-12-01T15:36:08.137" v="5560" actId="26606"/>
          <ac:spMkLst>
            <pc:docMk/>
            <pc:sldMk cId="118316127" sldId="263"/>
            <ac:spMk id="5" creationId="{B2AD9370-F699-9227-6D50-171B43D8A137}"/>
          </ac:spMkLst>
        </pc:spChg>
        <pc:spChg chg="add mod">
          <ac:chgData name="Petrian Menzies" userId="6aadc85f-97ba-467c-993b-4678cf219ce8" providerId="ADAL" clId="{88F8350A-13A0-4D0F-B818-25B64C644ECD}" dt="2025-12-01T15:36:08.137" v="5560" actId="26606"/>
          <ac:spMkLst>
            <pc:docMk/>
            <pc:sldMk cId="118316127" sldId="263"/>
            <ac:spMk id="6" creationId="{56177B0C-C47B-192A-273F-72354280263F}"/>
          </ac:spMkLst>
        </pc:spChg>
        <pc:spChg chg="add del">
          <ac:chgData name="Petrian Menzies" userId="6aadc85f-97ba-467c-993b-4678cf219ce8" providerId="ADAL" clId="{88F8350A-13A0-4D0F-B818-25B64C644ECD}" dt="2025-12-01T15:35:53.983" v="5557" actId="26606"/>
          <ac:spMkLst>
            <pc:docMk/>
            <pc:sldMk cId="118316127" sldId="263"/>
            <ac:spMk id="11" creationId="{71B2258F-86CA-4D4D-8270-BC05FCDEBFB3}"/>
          </ac:spMkLst>
        </pc:spChg>
        <pc:spChg chg="add del">
          <ac:chgData name="Petrian Menzies" userId="6aadc85f-97ba-467c-993b-4678cf219ce8" providerId="ADAL" clId="{88F8350A-13A0-4D0F-B818-25B64C644ECD}" dt="2025-12-01T15:36:08.133" v="5559" actId="26606"/>
          <ac:spMkLst>
            <pc:docMk/>
            <pc:sldMk cId="118316127" sldId="263"/>
            <ac:spMk id="13" creationId="{097CD68E-23E3-4007-8847-CD0944C4F7BE}"/>
          </ac:spMkLst>
        </pc:spChg>
        <pc:spChg chg="add del">
          <ac:chgData name="Petrian Menzies" userId="6aadc85f-97ba-467c-993b-4678cf219ce8" providerId="ADAL" clId="{88F8350A-13A0-4D0F-B818-25B64C644ECD}" dt="2025-12-01T15:36:08.133" v="5559" actId="26606"/>
          <ac:spMkLst>
            <pc:docMk/>
            <pc:sldMk cId="118316127" sldId="263"/>
            <ac:spMk id="14" creationId="{E91DC736-0EF8-4F87-9146-EBF1D2EE4D3D}"/>
          </ac:spMkLst>
        </pc:spChg>
        <pc:spChg chg="add del">
          <ac:chgData name="Petrian Menzies" userId="6aadc85f-97ba-467c-993b-4678cf219ce8" providerId="ADAL" clId="{88F8350A-13A0-4D0F-B818-25B64C644ECD}" dt="2025-12-01T15:36:08.133" v="5559" actId="26606"/>
          <ac:spMkLst>
            <pc:docMk/>
            <pc:sldMk cId="118316127" sldId="263"/>
            <ac:spMk id="15" creationId="{AF2F604E-43BE-4DC3-B983-E071523364F8}"/>
          </ac:spMkLst>
        </pc:spChg>
        <pc:spChg chg="add del">
          <ac:chgData name="Petrian Menzies" userId="6aadc85f-97ba-467c-993b-4678cf219ce8" providerId="ADAL" clId="{88F8350A-13A0-4D0F-B818-25B64C644ECD}" dt="2025-12-01T15:36:08.133" v="5559" actId="26606"/>
          <ac:spMkLst>
            <pc:docMk/>
            <pc:sldMk cId="118316127" sldId="263"/>
            <ac:spMk id="17" creationId="{08C9B587-E65E-4B52-B37C-ABEBB6E87928}"/>
          </ac:spMkLst>
        </pc:spChg>
        <pc:spChg chg="add">
          <ac:chgData name="Petrian Menzies" userId="6aadc85f-97ba-467c-993b-4678cf219ce8" providerId="ADAL" clId="{88F8350A-13A0-4D0F-B818-25B64C644ECD}" dt="2025-12-01T15:36:08.137" v="5560" actId="26606"/>
          <ac:spMkLst>
            <pc:docMk/>
            <pc:sldMk cId="118316127" sldId="263"/>
            <ac:spMk id="19" creationId="{9B7AD9F6-8CE7-4299-8FC6-328F4DCD3FF9}"/>
          </ac:spMkLst>
        </pc:spChg>
        <pc:spChg chg="add">
          <ac:chgData name="Petrian Menzies" userId="6aadc85f-97ba-467c-993b-4678cf219ce8" providerId="ADAL" clId="{88F8350A-13A0-4D0F-B818-25B64C644ECD}" dt="2025-12-01T15:36:08.137" v="5560" actId="26606"/>
          <ac:spMkLst>
            <pc:docMk/>
            <pc:sldMk cId="118316127" sldId="263"/>
            <ac:spMk id="20" creationId="{F49775AF-8896-43EE-92C6-83497D6DC56F}"/>
          </ac:spMkLst>
        </pc:spChg>
        <pc:picChg chg="add mod ord modCrop">
          <ac:chgData name="Petrian Menzies" userId="6aadc85f-97ba-467c-993b-4678cf219ce8" providerId="ADAL" clId="{88F8350A-13A0-4D0F-B818-25B64C644ECD}" dt="2025-12-01T15:37:56.483" v="5562" actId="18131"/>
          <ac:picMkLst>
            <pc:docMk/>
            <pc:sldMk cId="118316127" sldId="263"/>
            <ac:picMk id="2" creationId="{A8C1F239-3631-BCCE-BA95-EFD1C64C6425}"/>
          </ac:picMkLst>
        </pc:picChg>
        <pc:picChg chg="add del mod">
          <ac:chgData name="Petrian Menzies" userId="6aadc85f-97ba-467c-993b-4678cf219ce8" providerId="ADAL" clId="{88F8350A-13A0-4D0F-B818-25B64C644ECD}" dt="2025-12-01T15:43:23.835" v="5567" actId="21"/>
          <ac:picMkLst>
            <pc:docMk/>
            <pc:sldMk cId="118316127" sldId="263"/>
            <ac:picMk id="3" creationId="{3171878C-ACC7-C259-1817-95F8EE3D67AD}"/>
          </ac:picMkLst>
        </pc:picChg>
        <pc:picChg chg="add mod">
          <ac:chgData name="Petrian Menzies" userId="6aadc85f-97ba-467c-993b-4678cf219ce8" providerId="ADAL" clId="{88F8350A-13A0-4D0F-B818-25B64C644ECD}" dt="2025-12-01T15:44:07.326" v="5572" actId="1076"/>
          <ac:picMkLst>
            <pc:docMk/>
            <pc:sldMk cId="118316127" sldId="263"/>
            <ac:picMk id="4" creationId="{06DB8AAE-B650-9439-EF69-EBA4B3C11ECA}"/>
          </ac:picMkLst>
        </pc:picChg>
      </pc:sldChg>
      <pc:sldChg chg="delSp new mod modClrScheme chgLayout">
        <pc:chgData name="Petrian Menzies" userId="6aadc85f-97ba-467c-993b-4678cf219ce8" providerId="ADAL" clId="{88F8350A-13A0-4D0F-B818-25B64C644ECD}" dt="2025-12-01T15:46:04.202" v="5574" actId="700"/>
        <pc:sldMkLst>
          <pc:docMk/>
          <pc:sldMk cId="1436225110" sldId="264"/>
        </pc:sldMkLst>
        <pc:spChg chg="del">
          <ac:chgData name="Petrian Menzies" userId="6aadc85f-97ba-467c-993b-4678cf219ce8" providerId="ADAL" clId="{88F8350A-13A0-4D0F-B818-25B64C644ECD}" dt="2025-12-01T15:46:04.202" v="5574" actId="700"/>
          <ac:spMkLst>
            <pc:docMk/>
            <pc:sldMk cId="1436225110" sldId="264"/>
            <ac:spMk id="2" creationId="{3FA3FCD7-4E4E-0EBC-04F1-27BD9BA88BE7}"/>
          </ac:spMkLst>
        </pc:spChg>
        <pc:spChg chg="del">
          <ac:chgData name="Petrian Menzies" userId="6aadc85f-97ba-467c-993b-4678cf219ce8" providerId="ADAL" clId="{88F8350A-13A0-4D0F-B818-25B64C644ECD}" dt="2025-12-01T15:46:04.202" v="5574" actId="700"/>
          <ac:spMkLst>
            <pc:docMk/>
            <pc:sldMk cId="1436225110" sldId="264"/>
            <ac:spMk id="3" creationId="{2B5136C1-3AA2-A80F-1CF5-A6E3AC0879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3D50C-EF89-4EE2-8D6D-D900C9022536}" type="datetimeFigureOut">
              <a:rPr lang="en-GB" smtClean="0"/>
              <a:t>02/12/2025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9B67F-3949-4B94-BB3A-1384919A83AF}" type="slidenum">
              <a:rPr lang="en-GB" smtClean="0"/>
              <a:t>‹#›</a:t>
            </a:fld>
            <a:endParaRPr lang="en-GB"/>
          </a:p>
        </p:txBody>
      </p:sp>
    </p:spTree>
    <p:extLst>
      <p:ext uri="{BB962C8B-B14F-4D97-AF65-F5344CB8AC3E}">
        <p14:creationId xmlns:p14="http://schemas.microsoft.com/office/powerpoint/2010/main" val="289180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season, we invite you to </a:t>
            </a:r>
            <a:r>
              <a:rPr lang="en-GB" b="1" i="1" dirty="0"/>
              <a:t>ADVENT with ADRA.</a:t>
            </a:r>
          </a:p>
          <a:p>
            <a:pPr marL="171450" indent="-171450">
              <a:buFont typeface="Arial" panose="020B0604020202020204" pitchFamily="34" charset="0"/>
              <a:buChar char="•"/>
            </a:pPr>
            <a:r>
              <a:rPr lang="en-GB" b="0" i="1" dirty="0"/>
              <a:t>Join us to </a:t>
            </a:r>
            <a:r>
              <a:rPr lang="en-GB" b="0" i="0" dirty="0"/>
              <a:t>warm a  heart and give a gift to those most vulnerable this season</a:t>
            </a:r>
            <a:r>
              <a:rPr lang="en-GB" b="1" i="1" dirty="0"/>
              <a:t>.</a:t>
            </a:r>
          </a:p>
          <a:p>
            <a:pPr marL="171450" indent="-171450">
              <a:buFont typeface="Arial" panose="020B0604020202020204" pitchFamily="34" charset="0"/>
              <a:buChar char="•"/>
            </a:pPr>
            <a:r>
              <a:rPr lang="en-GB" b="0" i="0" dirty="0"/>
              <a:t>Even though the season is usually characterised by celebration and plenty – Sadly, for many its just not the same. In fact, it is the extreme opposite.</a:t>
            </a:r>
          </a:p>
        </p:txBody>
      </p:sp>
      <p:sp>
        <p:nvSpPr>
          <p:cNvPr id="4" name="Slide Number Placeholder 3"/>
          <p:cNvSpPr>
            <a:spLocks noGrp="1"/>
          </p:cNvSpPr>
          <p:nvPr>
            <p:ph type="sldNum" sz="quarter" idx="5"/>
          </p:nvPr>
        </p:nvSpPr>
        <p:spPr/>
        <p:txBody>
          <a:bodyPr/>
          <a:lstStyle/>
          <a:p>
            <a:fld id="{E4D9B67F-3949-4B94-BB3A-1384919A83AF}" type="slidenum">
              <a:rPr lang="en-GB" smtClean="0"/>
              <a:t>2</a:t>
            </a:fld>
            <a:endParaRPr lang="en-GB"/>
          </a:p>
        </p:txBody>
      </p:sp>
    </p:spTree>
    <p:extLst>
      <p:ext uri="{BB962C8B-B14F-4D97-AF65-F5344CB8AC3E}">
        <p14:creationId xmlns:p14="http://schemas.microsoft.com/office/powerpoint/2010/main" val="148052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approach the Advent season – a time of reflection, giving and hope, we ask you to partner with ADRA-UK, your charity – in bringing light to those who are facing unimaginable hardship.</a:t>
            </a:r>
          </a:p>
          <a:p>
            <a:pPr marL="171450" indent="-171450">
              <a:buFont typeface="Arial" panose="020B0604020202020204" pitchFamily="34" charset="0"/>
              <a:buChar char="•"/>
            </a:pPr>
            <a:r>
              <a:rPr lang="en-US" dirty="0"/>
              <a:t>For the Advent Appeal this year we are focusing on supporting families who have lost everything due to conflict, disaster and displacement.</a:t>
            </a:r>
          </a:p>
          <a:p>
            <a:pPr marL="171450" indent="-171450">
              <a:buFont typeface="Arial" panose="020B0604020202020204" pitchFamily="34" charset="0"/>
              <a:buChar char="•"/>
            </a:pPr>
            <a:r>
              <a:rPr lang="en-US" dirty="0"/>
              <a:t>According to the United Nations Human Rights Council (UNHRC), there are now 123 million people forcibly displaced across the world. This is the highest number in history!</a:t>
            </a:r>
          </a:p>
          <a:p>
            <a:pPr marL="171450" indent="-171450">
              <a:buFont typeface="Arial" panose="020B0604020202020204" pitchFamily="34" charset="0"/>
              <a:buChar char="•"/>
            </a:pPr>
            <a:r>
              <a:rPr lang="en-US" dirty="0"/>
              <a:t>One of the main cause is conflict and persecution. As we speak there are 110 armed conflict happening around the world. However not all of them are getting air time on the news so most people don’t know they are happening. We hear of some of them though – </a:t>
            </a:r>
            <a:r>
              <a:rPr lang="en-US" dirty="0" err="1"/>
              <a:t>eg</a:t>
            </a:r>
            <a:r>
              <a:rPr lang="en-US" dirty="0"/>
              <a:t> – Israel and Gaza, Ukraine and Russia, South Sudan, Venezuela and many more happening all over the world which result in people having to flee their homes with what they can carry on their backs.</a:t>
            </a:r>
          </a:p>
          <a:p>
            <a:pPr marL="171450" indent="-171450">
              <a:buFont typeface="Arial" panose="020B0604020202020204" pitchFamily="34" charset="0"/>
              <a:buChar char="•"/>
            </a:pPr>
            <a:r>
              <a:rPr lang="en-US" dirty="0"/>
              <a:t>Others are caused by natural disasters – this year alone ADRA has been helping to support 4 natural disasters. Some of the recent ones included Afghanistan Earthquake which shook the end of August, Myanmar Earthquake from earlier this year. The Philippines alone have been hit by 7 natural disasters in just a short 3 month period. Yes, they had 2 earthquakes and 5 typhoons. More recently, Hurricane Melissa (described as the ‘storm of the century’) devasted several islands across the Caribbean. </a:t>
            </a:r>
          </a:p>
          <a:p>
            <a:pPr marL="171450" indent="-171450">
              <a:buFont typeface="Arial" panose="020B0604020202020204" pitchFamily="34" charset="0"/>
              <a:buChar char="•"/>
            </a:pPr>
            <a:r>
              <a:rPr lang="en-US" dirty="0"/>
              <a:t>These natural disasters are increasing in frequency every year. They cause widespread devastation and suffering also. Leaving people without the basic necessities of life – food, water, shelter as well as health and overall well-being.</a:t>
            </a:r>
          </a:p>
          <a:p>
            <a:pPr marL="171450" indent="-171450">
              <a:buFont typeface="Arial" panose="020B0604020202020204" pitchFamily="34" charset="0"/>
              <a:buChar char="•"/>
            </a:pPr>
            <a:r>
              <a:rPr lang="en-US" dirty="0"/>
              <a:t>Families – including women and children are unable to live LIFE as we know it and can enjoy here in this country – Instead, they are left trying to SURVIVE on  a daily basis.</a:t>
            </a:r>
            <a:endParaRPr lang="en-GB" dirty="0"/>
          </a:p>
        </p:txBody>
      </p:sp>
      <p:sp>
        <p:nvSpPr>
          <p:cNvPr id="4" name="Slide Number Placeholder 3"/>
          <p:cNvSpPr>
            <a:spLocks noGrp="1"/>
          </p:cNvSpPr>
          <p:nvPr>
            <p:ph type="sldNum" sz="quarter" idx="5"/>
          </p:nvPr>
        </p:nvSpPr>
        <p:spPr/>
        <p:txBody>
          <a:bodyPr/>
          <a:lstStyle/>
          <a:p>
            <a:fld id="{E4D9B67F-3949-4B94-BB3A-1384919A83AF}" type="slidenum">
              <a:rPr lang="en-GB" smtClean="0"/>
              <a:t>3</a:t>
            </a:fld>
            <a:endParaRPr lang="en-GB"/>
          </a:p>
        </p:txBody>
      </p:sp>
    </p:spTree>
    <p:extLst>
      <p:ext uri="{BB962C8B-B14F-4D97-AF65-F5344CB8AC3E}">
        <p14:creationId xmlns:p14="http://schemas.microsoft.com/office/powerpoint/2010/main" val="389550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actual photos of a few displaced children / families based on current issues in their respective countries.</a:t>
            </a:r>
          </a:p>
          <a:p>
            <a:pPr marL="171450" indent="-171450">
              <a:buFont typeface="Arial" panose="020B0604020202020204" pitchFamily="34" charset="0"/>
              <a:buChar char="•"/>
            </a:pPr>
            <a:r>
              <a:rPr lang="en-US" dirty="0"/>
              <a:t>Afghanistan children sit on a pile of rubble where their homes once stood. Earthquake destroyed their home in August this year.</a:t>
            </a:r>
          </a:p>
          <a:p>
            <a:pPr marL="171450" indent="-171450">
              <a:buFont typeface="Arial" panose="020B0604020202020204" pitchFamily="34" charset="0"/>
              <a:buChar char="•"/>
            </a:pPr>
            <a:r>
              <a:rPr lang="en-US" dirty="0"/>
              <a:t>A family left homeless at a makeshift shelter / camp in Myanmar after strong earthquake destroyed everything they once owned.</a:t>
            </a:r>
          </a:p>
          <a:p>
            <a:pPr marL="171450" indent="-171450">
              <a:buFont typeface="Arial" panose="020B0604020202020204" pitchFamily="34" charset="0"/>
              <a:buChar char="•"/>
            </a:pPr>
            <a:r>
              <a:rPr lang="en-US" dirty="0"/>
              <a:t> in Syria at the Refugee camp and in Sudan.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Children in Upper Nile, Sudan as internal conflict caused many families to flee their homes and livelihoods.</a:t>
            </a:r>
            <a:endParaRPr lang="en-GB"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4D9B67F-3949-4B94-BB3A-1384919A83AF}" type="slidenum">
              <a:rPr lang="en-GB" smtClean="0"/>
              <a:t>4</a:t>
            </a:fld>
            <a:endParaRPr lang="en-GB"/>
          </a:p>
        </p:txBody>
      </p:sp>
    </p:spTree>
    <p:extLst>
      <p:ext uri="{BB962C8B-B14F-4D97-AF65-F5344CB8AC3E}">
        <p14:creationId xmlns:p14="http://schemas.microsoft.com/office/powerpoint/2010/main" val="112252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Our Bible admonishes us to look out for those in need, time and time again as this is pleasing to our Heavenly Father.</a:t>
            </a:r>
          </a:p>
          <a:p>
            <a:pPr marL="171450" indent="-171450">
              <a:buFont typeface="Arial" panose="020B0604020202020204" pitchFamily="34" charset="0"/>
              <a:buChar char="•"/>
            </a:pPr>
            <a:r>
              <a:rPr lang="en-GB" dirty="0"/>
              <a:t>Also, Sis White instructs us not to wait to be told our duty. Let’s read it together on the slide.</a:t>
            </a:r>
          </a:p>
        </p:txBody>
      </p:sp>
      <p:sp>
        <p:nvSpPr>
          <p:cNvPr id="4" name="Slide Number Placeholder 3"/>
          <p:cNvSpPr>
            <a:spLocks noGrp="1"/>
          </p:cNvSpPr>
          <p:nvPr>
            <p:ph type="sldNum" sz="quarter" idx="5"/>
          </p:nvPr>
        </p:nvSpPr>
        <p:spPr/>
        <p:txBody>
          <a:bodyPr/>
          <a:lstStyle/>
          <a:p>
            <a:fld id="{E4D9B67F-3949-4B94-BB3A-1384919A83AF}" type="slidenum">
              <a:rPr lang="en-GB" smtClean="0"/>
              <a:t>5</a:t>
            </a:fld>
            <a:endParaRPr lang="en-GB"/>
          </a:p>
        </p:txBody>
      </p:sp>
    </p:spTree>
    <p:extLst>
      <p:ext uri="{BB962C8B-B14F-4D97-AF65-F5344CB8AC3E}">
        <p14:creationId xmlns:p14="http://schemas.microsoft.com/office/powerpoint/2010/main" val="3479872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Subtitle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9438-4B38-4E6C-8336-C57A45426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A2564-0824-4957-86CC-2E39D48D3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9997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DD5B535-5BBF-4166-BB7D-61B562F8F6DE}"/>
              </a:ext>
            </a:extLst>
          </p:cNvPr>
          <p:cNvSpPr>
            <a:spLocks noGrp="1"/>
          </p:cNvSpPr>
          <p:nvPr>
            <p:ph type="title"/>
          </p:nvPr>
        </p:nvSpPr>
        <p:spPr>
          <a:xfrm>
            <a:off x="1584960" y="365125"/>
            <a:ext cx="9418320" cy="1325563"/>
          </a:xfrm>
        </p:spPr>
        <p:txBody>
          <a:bodyPr/>
          <a:lstStyle/>
          <a:p>
            <a:r>
              <a:rPr lang="en-US"/>
              <a:t>Click to edit Master title style</a:t>
            </a:r>
          </a:p>
        </p:txBody>
      </p:sp>
      <p:sp>
        <p:nvSpPr>
          <p:cNvPr id="11" name="Text Placeholder 2">
            <a:extLst>
              <a:ext uri="{FF2B5EF4-FFF2-40B4-BE49-F238E27FC236}">
                <a16:creationId xmlns:a16="http://schemas.microsoft.com/office/drawing/2014/main" id="{657EC7EE-D449-4A7E-A410-6DA38FEF4942}"/>
              </a:ext>
            </a:extLst>
          </p:cNvPr>
          <p:cNvSpPr>
            <a:spLocks noGrp="1"/>
          </p:cNvSpPr>
          <p:nvPr>
            <p:ph type="body" idx="1"/>
          </p:nvPr>
        </p:nvSpPr>
        <p:spPr>
          <a:xfrm>
            <a:off x="1584960" y="1681163"/>
            <a:ext cx="44126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F861AF8-9038-4953-83E5-4A78A5342D74}"/>
              </a:ext>
            </a:extLst>
          </p:cNvPr>
          <p:cNvSpPr>
            <a:spLocks noGrp="1"/>
          </p:cNvSpPr>
          <p:nvPr>
            <p:ph sz="half" idx="2"/>
          </p:nvPr>
        </p:nvSpPr>
        <p:spPr>
          <a:xfrm>
            <a:off x="1584960" y="2505075"/>
            <a:ext cx="44126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BE43E4C-77E5-4EF5-90BE-1ABF2C840D2F}"/>
              </a:ext>
            </a:extLst>
          </p:cNvPr>
          <p:cNvSpPr>
            <a:spLocks noGrp="1"/>
          </p:cNvSpPr>
          <p:nvPr>
            <p:ph type="body" sz="quarter" idx="3"/>
          </p:nvPr>
        </p:nvSpPr>
        <p:spPr>
          <a:xfrm>
            <a:off x="6172200" y="1681163"/>
            <a:ext cx="48310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9686773A-8928-4872-9BC7-A6B2698877A0}"/>
              </a:ext>
            </a:extLst>
          </p:cNvPr>
          <p:cNvSpPr>
            <a:spLocks noGrp="1"/>
          </p:cNvSpPr>
          <p:nvPr>
            <p:ph sz="quarter" idx="4"/>
          </p:nvPr>
        </p:nvSpPr>
        <p:spPr>
          <a:xfrm>
            <a:off x="6172200" y="2505075"/>
            <a:ext cx="48310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22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404E-F1C9-4A8E-A86A-2CE248C781D8}"/>
              </a:ext>
            </a:extLst>
          </p:cNvPr>
          <p:cNvSpPr>
            <a:spLocks noGrp="1"/>
          </p:cNvSpPr>
          <p:nvPr>
            <p:ph type="title"/>
          </p:nvPr>
        </p:nvSpPr>
        <p:spPr>
          <a:xfrm>
            <a:off x="1615440" y="365125"/>
            <a:ext cx="9311640" cy="1325563"/>
          </a:xfrm>
        </p:spPr>
        <p:txBody>
          <a:bodyPr/>
          <a:lstStyle/>
          <a:p>
            <a:r>
              <a:rPr lang="en-US" dirty="0"/>
              <a:t>Click to edit Master title style</a:t>
            </a:r>
          </a:p>
        </p:txBody>
      </p:sp>
    </p:spTree>
    <p:extLst>
      <p:ext uri="{BB962C8B-B14F-4D97-AF65-F5344CB8AC3E}">
        <p14:creationId xmlns:p14="http://schemas.microsoft.com/office/powerpoint/2010/main" val="329043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B2EC4A-A2BE-42AA-8209-2902DA1503F3}"/>
              </a:ext>
            </a:extLst>
          </p:cNvPr>
          <p:cNvSpPr>
            <a:spLocks noGrp="1"/>
          </p:cNvSpPr>
          <p:nvPr>
            <p:ph type="title"/>
          </p:nvPr>
        </p:nvSpPr>
        <p:spPr>
          <a:xfrm>
            <a:off x="1615440" y="365125"/>
            <a:ext cx="9311640" cy="1325563"/>
          </a:xfrm>
        </p:spPr>
        <p:txBody>
          <a:bodyPr/>
          <a:lstStyle/>
          <a:p>
            <a:r>
              <a:rPr lang="en-US" dirty="0"/>
              <a:t>Click to edit Master title style</a:t>
            </a:r>
          </a:p>
        </p:txBody>
      </p:sp>
    </p:spTree>
    <p:extLst>
      <p:ext uri="{BB962C8B-B14F-4D97-AF65-F5344CB8AC3E}">
        <p14:creationId xmlns:p14="http://schemas.microsoft.com/office/powerpoint/2010/main" val="611530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nstruction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3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4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ADRA Logo Bu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1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562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645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5870-EC9B-49A9-82C1-4C22203AECD3}"/>
              </a:ext>
            </a:extLst>
          </p:cNvPr>
          <p:cNvSpPr>
            <a:spLocks noGrp="1"/>
          </p:cNvSpPr>
          <p:nvPr>
            <p:ph type="title"/>
          </p:nvPr>
        </p:nvSpPr>
        <p:spPr>
          <a:xfrm>
            <a:off x="1584960" y="457200"/>
            <a:ext cx="345948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C522F-378F-4C49-B970-DF87F75414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77B3C-29AF-4C8E-B1CA-43E53A251111}"/>
              </a:ext>
            </a:extLst>
          </p:cNvPr>
          <p:cNvSpPr>
            <a:spLocks noGrp="1"/>
          </p:cNvSpPr>
          <p:nvPr>
            <p:ph type="body" sz="half" idx="2"/>
          </p:nvPr>
        </p:nvSpPr>
        <p:spPr>
          <a:xfrm>
            <a:off x="1584960" y="2057400"/>
            <a:ext cx="345948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132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A505FB-52AC-4123-86A0-7C3F459BF5AE}"/>
              </a:ext>
            </a:extLst>
          </p:cNvPr>
          <p:cNvSpPr>
            <a:spLocks noGrp="1"/>
          </p:cNvSpPr>
          <p:nvPr>
            <p:ph type="title"/>
          </p:nvPr>
        </p:nvSpPr>
        <p:spPr>
          <a:xfrm>
            <a:off x="1584960" y="457200"/>
            <a:ext cx="3459480" cy="1600200"/>
          </a:xfrm>
        </p:spPr>
        <p:txBody>
          <a:bodyPr anchor="b"/>
          <a:lstStyle>
            <a:lvl1pPr>
              <a:defRPr sz="3200"/>
            </a:lvl1pPr>
          </a:lstStyle>
          <a:p>
            <a:r>
              <a:rPr lang="en-US"/>
              <a:t>Click to edit Master title style</a:t>
            </a:r>
          </a:p>
        </p:txBody>
      </p:sp>
      <p:sp>
        <p:nvSpPr>
          <p:cNvPr id="9" name="Content Placeholder 2">
            <a:extLst>
              <a:ext uri="{FF2B5EF4-FFF2-40B4-BE49-F238E27FC236}">
                <a16:creationId xmlns:a16="http://schemas.microsoft.com/office/drawing/2014/main" id="{51EFFCC9-67B0-4EB7-8137-DCFCC1D90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3A5E089-A29A-42C3-8E19-3C3B84C9BDC0}"/>
              </a:ext>
            </a:extLst>
          </p:cNvPr>
          <p:cNvSpPr>
            <a:spLocks noGrp="1"/>
          </p:cNvSpPr>
          <p:nvPr>
            <p:ph type="body" sz="half" idx="2"/>
          </p:nvPr>
        </p:nvSpPr>
        <p:spPr>
          <a:xfrm>
            <a:off x="1584960" y="2057400"/>
            <a:ext cx="345948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675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Subtitle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9438-4B38-4E6C-8336-C57A45426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A2564-0824-4957-86CC-2E39D48D3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8121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8DA398-A3A4-49BF-B442-D32A7CB9F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012A6999-B36D-4F09-B8A2-EC837F1CF94E}"/>
              </a:ext>
            </a:extLst>
          </p:cNvPr>
          <p:cNvSpPr>
            <a:spLocks noGrp="1"/>
          </p:cNvSpPr>
          <p:nvPr>
            <p:ph type="title"/>
          </p:nvPr>
        </p:nvSpPr>
        <p:spPr>
          <a:xfrm>
            <a:off x="1584960" y="457200"/>
            <a:ext cx="3459480" cy="16002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9A2A913F-47FF-4F66-B5C4-EF2B170C4774}"/>
              </a:ext>
            </a:extLst>
          </p:cNvPr>
          <p:cNvSpPr>
            <a:spLocks noGrp="1"/>
          </p:cNvSpPr>
          <p:nvPr>
            <p:ph type="body" sz="half" idx="2"/>
          </p:nvPr>
        </p:nvSpPr>
        <p:spPr>
          <a:xfrm>
            <a:off x="1584960" y="2057400"/>
            <a:ext cx="345948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60211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8DA398-A3A4-49BF-B442-D32A7CB9F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EE96932B-DC0D-4FBD-8AAA-EF9E359329D7}"/>
              </a:ext>
            </a:extLst>
          </p:cNvPr>
          <p:cNvSpPr>
            <a:spLocks noGrp="1"/>
          </p:cNvSpPr>
          <p:nvPr>
            <p:ph type="title"/>
          </p:nvPr>
        </p:nvSpPr>
        <p:spPr>
          <a:xfrm>
            <a:off x="1584960" y="457200"/>
            <a:ext cx="3459480" cy="16002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6FCE7571-4ED5-4ADE-87ED-846537FFECA0}"/>
              </a:ext>
            </a:extLst>
          </p:cNvPr>
          <p:cNvSpPr>
            <a:spLocks noGrp="1"/>
          </p:cNvSpPr>
          <p:nvPr>
            <p:ph type="body" sz="half" idx="2"/>
          </p:nvPr>
        </p:nvSpPr>
        <p:spPr>
          <a:xfrm>
            <a:off x="1584960" y="2057400"/>
            <a:ext cx="345948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0765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C787-DC39-4428-B2C4-6A0CA19D047E}"/>
              </a:ext>
            </a:extLst>
          </p:cNvPr>
          <p:cNvSpPr>
            <a:spLocks noGrp="1"/>
          </p:cNvSpPr>
          <p:nvPr>
            <p:ph type="title"/>
          </p:nvPr>
        </p:nvSpPr>
        <p:spPr>
          <a:xfrm>
            <a:off x="1554480" y="365125"/>
            <a:ext cx="954024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D7A981-4A27-4CC8-AF9E-809BE51048ED}"/>
              </a:ext>
            </a:extLst>
          </p:cNvPr>
          <p:cNvSpPr>
            <a:spLocks noGrp="1"/>
          </p:cNvSpPr>
          <p:nvPr>
            <p:ph type="body" orient="vert" idx="1"/>
          </p:nvPr>
        </p:nvSpPr>
        <p:spPr>
          <a:xfrm>
            <a:off x="1554480" y="1825625"/>
            <a:ext cx="954024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50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C5932D-DCED-47C9-AD58-246DDF044C9D}"/>
              </a:ext>
            </a:extLst>
          </p:cNvPr>
          <p:cNvSpPr>
            <a:spLocks noGrp="1"/>
          </p:cNvSpPr>
          <p:nvPr>
            <p:ph type="title"/>
          </p:nvPr>
        </p:nvSpPr>
        <p:spPr>
          <a:xfrm>
            <a:off x="1554480" y="365125"/>
            <a:ext cx="9540240" cy="1325563"/>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85AD9854-112B-46DC-A7DB-B906932F7B86}"/>
              </a:ext>
            </a:extLst>
          </p:cNvPr>
          <p:cNvSpPr>
            <a:spLocks noGrp="1"/>
          </p:cNvSpPr>
          <p:nvPr>
            <p:ph type="body" orient="vert" idx="1"/>
          </p:nvPr>
        </p:nvSpPr>
        <p:spPr>
          <a:xfrm>
            <a:off x="1554480" y="1825625"/>
            <a:ext cx="954024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792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773557-8BEE-4519-A543-6B9F16810E8D}"/>
              </a:ext>
            </a:extLst>
          </p:cNvPr>
          <p:cNvSpPr>
            <a:spLocks noGrp="1"/>
          </p:cNvSpPr>
          <p:nvPr>
            <p:ph type="title" orient="vert"/>
          </p:nvPr>
        </p:nvSpPr>
        <p:spPr>
          <a:xfrm>
            <a:off x="8724900" y="365125"/>
            <a:ext cx="198882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BED7A-3E3F-4288-BEA8-36EDFC2CEBF5}"/>
              </a:ext>
            </a:extLst>
          </p:cNvPr>
          <p:cNvSpPr>
            <a:spLocks noGrp="1"/>
          </p:cNvSpPr>
          <p:nvPr>
            <p:ph type="body" orient="vert" idx="1"/>
          </p:nvPr>
        </p:nvSpPr>
        <p:spPr>
          <a:xfrm>
            <a:off x="1600200" y="365125"/>
            <a:ext cx="6972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2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Vertical Title 1">
            <a:extLst>
              <a:ext uri="{FF2B5EF4-FFF2-40B4-BE49-F238E27FC236}">
                <a16:creationId xmlns:a16="http://schemas.microsoft.com/office/drawing/2014/main" id="{612B9C75-983B-4785-8A55-117328848BFB}"/>
              </a:ext>
            </a:extLst>
          </p:cNvPr>
          <p:cNvSpPr>
            <a:spLocks noGrp="1"/>
          </p:cNvSpPr>
          <p:nvPr>
            <p:ph type="title" orient="vert"/>
          </p:nvPr>
        </p:nvSpPr>
        <p:spPr>
          <a:xfrm>
            <a:off x="8724900" y="365125"/>
            <a:ext cx="1988820" cy="5811838"/>
          </a:xfrm>
        </p:spPr>
        <p:txBody>
          <a:bodyPr vert="eaVert"/>
          <a:lstStyle/>
          <a:p>
            <a:r>
              <a:rPr lang="en-US"/>
              <a:t>Click to edit Master title style</a:t>
            </a:r>
          </a:p>
        </p:txBody>
      </p:sp>
      <p:sp>
        <p:nvSpPr>
          <p:cNvPr id="8" name="Vertical Text Placeholder 2">
            <a:extLst>
              <a:ext uri="{FF2B5EF4-FFF2-40B4-BE49-F238E27FC236}">
                <a16:creationId xmlns:a16="http://schemas.microsoft.com/office/drawing/2014/main" id="{0A5910B5-2661-4D8D-9A23-8EB78A31109A}"/>
              </a:ext>
            </a:extLst>
          </p:cNvPr>
          <p:cNvSpPr>
            <a:spLocks noGrp="1"/>
          </p:cNvSpPr>
          <p:nvPr>
            <p:ph type="body" orient="vert" idx="1"/>
          </p:nvPr>
        </p:nvSpPr>
        <p:spPr>
          <a:xfrm>
            <a:off x="1600200" y="365125"/>
            <a:ext cx="6972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08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Content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4169-2D0C-4BAD-832A-B1F5C4BC08CF}"/>
              </a:ext>
            </a:extLst>
          </p:cNvPr>
          <p:cNvSpPr>
            <a:spLocks noGrp="1"/>
          </p:cNvSpPr>
          <p:nvPr>
            <p:ph type="title"/>
          </p:nvPr>
        </p:nvSpPr>
        <p:spPr>
          <a:xfrm>
            <a:off x="1569720" y="365125"/>
            <a:ext cx="896112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EA3A13-9BF4-488A-8BB3-CFFADDB20984}"/>
              </a:ext>
            </a:extLst>
          </p:cNvPr>
          <p:cNvSpPr>
            <a:spLocks noGrp="1"/>
          </p:cNvSpPr>
          <p:nvPr>
            <p:ph idx="1"/>
          </p:nvPr>
        </p:nvSpPr>
        <p:spPr>
          <a:xfrm>
            <a:off x="1569720" y="1825625"/>
            <a:ext cx="89611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597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D1950C-0A32-4363-9274-DE1E7278544F}"/>
              </a:ext>
            </a:extLst>
          </p:cNvPr>
          <p:cNvSpPr>
            <a:spLocks noGrp="1"/>
          </p:cNvSpPr>
          <p:nvPr>
            <p:ph type="title"/>
          </p:nvPr>
        </p:nvSpPr>
        <p:spPr>
          <a:xfrm>
            <a:off x="1569720" y="365125"/>
            <a:ext cx="896112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717B4F6-6A26-4780-9835-42F280E5BB1C}"/>
              </a:ext>
            </a:extLst>
          </p:cNvPr>
          <p:cNvSpPr>
            <a:spLocks noGrp="1"/>
          </p:cNvSpPr>
          <p:nvPr>
            <p:ph idx="1"/>
          </p:nvPr>
        </p:nvSpPr>
        <p:spPr>
          <a:xfrm>
            <a:off x="1569720" y="1825625"/>
            <a:ext cx="89611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288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45FB-91EB-4348-9B7F-CBCEA8A79229}"/>
              </a:ext>
            </a:extLst>
          </p:cNvPr>
          <p:cNvSpPr>
            <a:spLocks noGrp="1"/>
          </p:cNvSpPr>
          <p:nvPr>
            <p:ph type="title"/>
          </p:nvPr>
        </p:nvSpPr>
        <p:spPr>
          <a:xfrm>
            <a:off x="1584960" y="1709738"/>
            <a:ext cx="941832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3EBD016-4AEA-41AB-A508-9EFD5150D938}"/>
              </a:ext>
            </a:extLst>
          </p:cNvPr>
          <p:cNvSpPr>
            <a:spLocks noGrp="1"/>
          </p:cNvSpPr>
          <p:nvPr>
            <p:ph type="body" idx="1"/>
          </p:nvPr>
        </p:nvSpPr>
        <p:spPr>
          <a:xfrm>
            <a:off x="1584960" y="4589463"/>
            <a:ext cx="941832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816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C54ADC-51C2-408C-AD5A-38E4C6AE941C}"/>
              </a:ext>
            </a:extLst>
          </p:cNvPr>
          <p:cNvSpPr>
            <a:spLocks noGrp="1"/>
          </p:cNvSpPr>
          <p:nvPr>
            <p:ph type="title"/>
          </p:nvPr>
        </p:nvSpPr>
        <p:spPr>
          <a:xfrm>
            <a:off x="1584960" y="1709738"/>
            <a:ext cx="9418320" cy="2852737"/>
          </a:xfrm>
        </p:spPr>
        <p:txBody>
          <a:bodyPr anchor="b"/>
          <a:lstStyle>
            <a:lvl1pPr>
              <a:defRPr sz="6000"/>
            </a:lvl1pPr>
          </a:lstStyle>
          <a:p>
            <a:r>
              <a:rPr lang="en-US" dirty="0"/>
              <a:t>Click to edit Master title style</a:t>
            </a:r>
          </a:p>
        </p:txBody>
      </p:sp>
      <p:sp>
        <p:nvSpPr>
          <p:cNvPr id="8" name="Text Placeholder 2">
            <a:extLst>
              <a:ext uri="{FF2B5EF4-FFF2-40B4-BE49-F238E27FC236}">
                <a16:creationId xmlns:a16="http://schemas.microsoft.com/office/drawing/2014/main" id="{C61AA939-16EE-4CBA-B6B6-EE87DF39437B}"/>
              </a:ext>
            </a:extLst>
          </p:cNvPr>
          <p:cNvSpPr>
            <a:spLocks noGrp="1"/>
          </p:cNvSpPr>
          <p:nvPr>
            <p:ph type="body" idx="1"/>
          </p:nvPr>
        </p:nvSpPr>
        <p:spPr>
          <a:xfrm>
            <a:off x="1584960" y="4589463"/>
            <a:ext cx="941832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024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67F3-A7DD-4282-A228-908F31C4EB3D}"/>
              </a:ext>
            </a:extLst>
          </p:cNvPr>
          <p:cNvSpPr>
            <a:spLocks noGrp="1"/>
          </p:cNvSpPr>
          <p:nvPr>
            <p:ph type="title"/>
          </p:nvPr>
        </p:nvSpPr>
        <p:spPr>
          <a:xfrm>
            <a:off x="1584960" y="365125"/>
            <a:ext cx="92964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AF1288E-B408-403E-81BE-978765F2C0D5}"/>
              </a:ext>
            </a:extLst>
          </p:cNvPr>
          <p:cNvSpPr>
            <a:spLocks noGrp="1"/>
          </p:cNvSpPr>
          <p:nvPr>
            <p:ph sz="half" idx="1"/>
          </p:nvPr>
        </p:nvSpPr>
        <p:spPr>
          <a:xfrm>
            <a:off x="1584960" y="1825625"/>
            <a:ext cx="44348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3F8CF-BD1F-4F05-A709-542493C9EE4C}"/>
              </a:ext>
            </a:extLst>
          </p:cNvPr>
          <p:cNvSpPr>
            <a:spLocks noGrp="1"/>
          </p:cNvSpPr>
          <p:nvPr>
            <p:ph sz="half" idx="2"/>
          </p:nvPr>
        </p:nvSpPr>
        <p:spPr>
          <a:xfrm>
            <a:off x="6172200" y="1825625"/>
            <a:ext cx="47091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5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Logo Top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D705930-32A6-4C0F-953D-500E049C01D2}"/>
              </a:ext>
            </a:extLst>
          </p:cNvPr>
          <p:cNvSpPr>
            <a:spLocks noGrp="1"/>
          </p:cNvSpPr>
          <p:nvPr>
            <p:ph type="title"/>
          </p:nvPr>
        </p:nvSpPr>
        <p:spPr>
          <a:xfrm>
            <a:off x="1584960" y="365125"/>
            <a:ext cx="92964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D2A144C5-23AD-486B-9054-FAF19C08D79E}"/>
              </a:ext>
            </a:extLst>
          </p:cNvPr>
          <p:cNvSpPr>
            <a:spLocks noGrp="1"/>
          </p:cNvSpPr>
          <p:nvPr>
            <p:ph sz="half" idx="1"/>
          </p:nvPr>
        </p:nvSpPr>
        <p:spPr>
          <a:xfrm>
            <a:off x="1584960" y="1825625"/>
            <a:ext cx="44348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EAB8688A-29A7-4517-80D6-2B28A8A2FCDC}"/>
              </a:ext>
            </a:extLst>
          </p:cNvPr>
          <p:cNvSpPr>
            <a:spLocks noGrp="1"/>
          </p:cNvSpPr>
          <p:nvPr>
            <p:ph sz="half" idx="2"/>
          </p:nvPr>
        </p:nvSpPr>
        <p:spPr>
          <a:xfrm>
            <a:off x="6172200" y="1825625"/>
            <a:ext cx="47091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9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 Logo Bottom 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DEEE-637B-44BF-9641-D1922C2A4911}"/>
              </a:ext>
            </a:extLst>
          </p:cNvPr>
          <p:cNvSpPr>
            <a:spLocks noGrp="1"/>
          </p:cNvSpPr>
          <p:nvPr>
            <p:ph type="title"/>
          </p:nvPr>
        </p:nvSpPr>
        <p:spPr>
          <a:xfrm>
            <a:off x="1584960" y="365125"/>
            <a:ext cx="941832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D11BB4-A6E9-4E7F-A03B-388AD83162EA}"/>
              </a:ext>
            </a:extLst>
          </p:cNvPr>
          <p:cNvSpPr>
            <a:spLocks noGrp="1"/>
          </p:cNvSpPr>
          <p:nvPr>
            <p:ph type="body" idx="1"/>
          </p:nvPr>
        </p:nvSpPr>
        <p:spPr>
          <a:xfrm>
            <a:off x="1584960" y="1681163"/>
            <a:ext cx="44126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3F0631-EB22-47BD-BD8D-F5CDBA06235C}"/>
              </a:ext>
            </a:extLst>
          </p:cNvPr>
          <p:cNvSpPr>
            <a:spLocks noGrp="1"/>
          </p:cNvSpPr>
          <p:nvPr>
            <p:ph sz="half" idx="2"/>
          </p:nvPr>
        </p:nvSpPr>
        <p:spPr>
          <a:xfrm>
            <a:off x="1584960" y="2505075"/>
            <a:ext cx="44126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0B8E4-481A-411E-A08A-BB8B47568C61}"/>
              </a:ext>
            </a:extLst>
          </p:cNvPr>
          <p:cNvSpPr>
            <a:spLocks noGrp="1"/>
          </p:cNvSpPr>
          <p:nvPr>
            <p:ph type="body" sz="quarter" idx="3"/>
          </p:nvPr>
        </p:nvSpPr>
        <p:spPr>
          <a:xfrm>
            <a:off x="6172200" y="1681163"/>
            <a:ext cx="48310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AE4ABB-9860-42C3-B5BE-5F506D52B850}"/>
              </a:ext>
            </a:extLst>
          </p:cNvPr>
          <p:cNvSpPr>
            <a:spLocks noGrp="1"/>
          </p:cNvSpPr>
          <p:nvPr>
            <p:ph sz="quarter" idx="4"/>
          </p:nvPr>
        </p:nvSpPr>
        <p:spPr>
          <a:xfrm>
            <a:off x="6172200" y="2505075"/>
            <a:ext cx="48310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72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DEA2A-9AA7-4127-8A63-6F762F607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34BC1B-EFE3-4BE4-9E4C-AAB24C748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742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51" r:id="rId5"/>
    <p:sldLayoutId id="2147483665" r:id="rId6"/>
    <p:sldLayoutId id="2147483652" r:id="rId7"/>
    <p:sldLayoutId id="2147483666" r:id="rId8"/>
    <p:sldLayoutId id="2147483653" r:id="rId9"/>
    <p:sldLayoutId id="2147483667" r:id="rId10"/>
    <p:sldLayoutId id="2147483654" r:id="rId11"/>
    <p:sldLayoutId id="2147483668" r:id="rId12"/>
    <p:sldLayoutId id="2147483655" r:id="rId13"/>
    <p:sldLayoutId id="2147483673" r:id="rId14"/>
    <p:sldLayoutId id="2147483660" r:id="rId15"/>
    <p:sldLayoutId id="2147483661" r:id="rId16"/>
    <p:sldLayoutId id="2147483662" r:id="rId17"/>
    <p:sldLayoutId id="2147483656" r:id="rId18"/>
    <p:sldLayoutId id="2147483669" r:id="rId19"/>
    <p:sldLayoutId id="2147483657" r:id="rId20"/>
    <p:sldLayoutId id="2147483670" r:id="rId21"/>
    <p:sldLayoutId id="2147483658" r:id="rId22"/>
    <p:sldLayoutId id="2147483671" r:id="rId23"/>
    <p:sldLayoutId id="2147483659" r:id="rId24"/>
    <p:sldLayoutId id="21474836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hyperlink" Target="https://adra.org.uk/advent-appeal-2025/" TargetMode="External"/><Relationship Id="rId2" Type="http://schemas.openxmlformats.org/officeDocument/2006/relationships/hyperlink" Target="http://www.adra.org.uk/"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D0F724-6ED7-CAC2-A340-D0FC2B864776}"/>
              </a:ext>
            </a:extLst>
          </p:cNvPr>
          <p:cNvSpPr txBox="1"/>
          <p:nvPr/>
        </p:nvSpPr>
        <p:spPr>
          <a:xfrm>
            <a:off x="2933500" y="5094934"/>
            <a:ext cx="6944264" cy="1569660"/>
          </a:xfrm>
          <a:prstGeom prst="rect">
            <a:avLst/>
          </a:prstGeom>
          <a:noFill/>
        </p:spPr>
        <p:txBody>
          <a:bodyPr wrap="square" rtlCol="0">
            <a:spAutoFit/>
          </a:bodyPr>
          <a:lstStyle/>
          <a:p>
            <a:pPr algn="ctr"/>
            <a:r>
              <a:rPr lang="en-GB" sz="6000" b="1" dirty="0">
                <a:solidFill>
                  <a:srgbClr val="C00000"/>
                </a:solidFill>
              </a:rPr>
              <a:t>Advent</a:t>
            </a:r>
            <a:r>
              <a:rPr lang="en-GB" sz="6000" b="1" dirty="0"/>
              <a:t> </a:t>
            </a:r>
            <a:r>
              <a:rPr lang="en-GB" sz="6000" b="1" dirty="0">
                <a:solidFill>
                  <a:srgbClr val="006666"/>
                </a:solidFill>
              </a:rPr>
              <a:t>Appeal 2025</a:t>
            </a:r>
          </a:p>
          <a:p>
            <a:pPr algn="ctr"/>
            <a:r>
              <a:rPr lang="en-GB" sz="3600" b="1" dirty="0"/>
              <a:t>December 1</a:t>
            </a:r>
            <a:r>
              <a:rPr lang="en-GB" sz="3600" b="1" baseline="30000" dirty="0"/>
              <a:t>st</a:t>
            </a:r>
            <a:r>
              <a:rPr lang="en-GB" sz="3600" b="1" dirty="0"/>
              <a:t> to December 31</a:t>
            </a:r>
            <a:r>
              <a:rPr lang="en-GB" sz="3600" b="1" baseline="30000" dirty="0"/>
              <a:t>st</a:t>
            </a:r>
            <a:endParaRPr lang="en-GB" sz="3600" b="1" dirty="0"/>
          </a:p>
        </p:txBody>
      </p:sp>
    </p:spTree>
    <p:extLst>
      <p:ext uri="{BB962C8B-B14F-4D97-AF65-F5344CB8AC3E}">
        <p14:creationId xmlns:p14="http://schemas.microsoft.com/office/powerpoint/2010/main" val="348854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7F4F-E39F-4DC0-340C-EECA2888CD17}"/>
              </a:ext>
            </a:extLst>
          </p:cNvPr>
          <p:cNvSpPr>
            <a:spLocks noGrp="1"/>
          </p:cNvSpPr>
          <p:nvPr>
            <p:ph type="title"/>
          </p:nvPr>
        </p:nvSpPr>
        <p:spPr>
          <a:xfrm>
            <a:off x="1615440" y="31169"/>
            <a:ext cx="8961120" cy="1325563"/>
          </a:xfrm>
        </p:spPr>
        <p:txBody>
          <a:bodyPr/>
          <a:lstStyle/>
          <a:p>
            <a:pPr algn="ctr"/>
            <a:r>
              <a:rPr lang="en-GB" b="1" dirty="0">
                <a:solidFill>
                  <a:srgbClr val="C00000"/>
                </a:solidFill>
              </a:rPr>
              <a:t>Advent</a:t>
            </a:r>
            <a:r>
              <a:rPr lang="en-GB" dirty="0"/>
              <a:t> </a:t>
            </a:r>
            <a:r>
              <a:rPr lang="en-GB" b="1" dirty="0"/>
              <a:t>with</a:t>
            </a:r>
            <a:r>
              <a:rPr lang="en-GB" dirty="0"/>
              <a:t> </a:t>
            </a:r>
            <a:r>
              <a:rPr lang="en-GB" b="1" dirty="0">
                <a:solidFill>
                  <a:srgbClr val="006666"/>
                </a:solidFill>
              </a:rPr>
              <a:t>ADRA</a:t>
            </a:r>
          </a:p>
        </p:txBody>
      </p:sp>
      <p:pic>
        <p:nvPicPr>
          <p:cNvPr id="5" name="Content Placeholder 4" descr="A collage of images of people and a child&#10;&#10;AI-generated content may be incorrect.">
            <a:extLst>
              <a:ext uri="{FF2B5EF4-FFF2-40B4-BE49-F238E27FC236}">
                <a16:creationId xmlns:a16="http://schemas.microsoft.com/office/drawing/2014/main" id="{31BDADA5-9349-C16C-C225-60709EB9D0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5433" y="1356732"/>
            <a:ext cx="11382958" cy="3810580"/>
          </a:xfrm>
        </p:spPr>
      </p:pic>
    </p:spTree>
    <p:extLst>
      <p:ext uri="{BB962C8B-B14F-4D97-AF65-F5344CB8AC3E}">
        <p14:creationId xmlns:p14="http://schemas.microsoft.com/office/powerpoint/2010/main" val="298819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7A88-ECD4-5A95-87C9-3190B934669A}"/>
              </a:ext>
            </a:extLst>
          </p:cNvPr>
          <p:cNvSpPr>
            <a:spLocks noGrp="1"/>
          </p:cNvSpPr>
          <p:nvPr>
            <p:ph type="title"/>
          </p:nvPr>
        </p:nvSpPr>
        <p:spPr>
          <a:xfrm>
            <a:off x="1935480" y="90805"/>
            <a:ext cx="8961120" cy="1325563"/>
          </a:xfrm>
        </p:spPr>
        <p:txBody>
          <a:bodyPr/>
          <a:lstStyle/>
          <a:p>
            <a:r>
              <a:rPr lang="en-US" dirty="0"/>
              <a:t>Current Situation Globally</a:t>
            </a:r>
            <a:endParaRPr lang="en-GB" dirty="0"/>
          </a:p>
        </p:txBody>
      </p:sp>
      <p:sp>
        <p:nvSpPr>
          <p:cNvPr id="3" name="Content Placeholder 2">
            <a:extLst>
              <a:ext uri="{FF2B5EF4-FFF2-40B4-BE49-F238E27FC236}">
                <a16:creationId xmlns:a16="http://schemas.microsoft.com/office/drawing/2014/main" id="{AE833341-695B-E49D-2DAD-42EC96DFD5CA}"/>
              </a:ext>
            </a:extLst>
          </p:cNvPr>
          <p:cNvSpPr>
            <a:spLocks noGrp="1"/>
          </p:cNvSpPr>
          <p:nvPr>
            <p:ph idx="1"/>
          </p:nvPr>
        </p:nvSpPr>
        <p:spPr>
          <a:xfrm>
            <a:off x="1661160" y="1690688"/>
            <a:ext cx="8869680" cy="4486275"/>
          </a:xfrm>
        </p:spPr>
        <p:txBody>
          <a:bodyPr>
            <a:normAutofit lnSpcReduction="10000"/>
          </a:bodyPr>
          <a:lstStyle/>
          <a:p>
            <a:r>
              <a:rPr lang="en-US" sz="4000" b="1" dirty="0"/>
              <a:t>123 million </a:t>
            </a:r>
            <a:r>
              <a:rPr lang="en-US" dirty="0"/>
              <a:t>forcibly displaced people in the world – </a:t>
            </a:r>
            <a:r>
              <a:rPr lang="en-US" b="1" dirty="0"/>
              <a:t>the highest in history</a:t>
            </a:r>
            <a:r>
              <a:rPr lang="en-US" dirty="0"/>
              <a:t>!</a:t>
            </a:r>
          </a:p>
          <a:p>
            <a:pPr marL="0" indent="0">
              <a:buNone/>
            </a:pPr>
            <a:endParaRPr lang="en-US" b="1" u="sng" dirty="0"/>
          </a:p>
          <a:p>
            <a:pPr marL="0" indent="0">
              <a:buNone/>
            </a:pPr>
            <a:r>
              <a:rPr lang="en-US" b="1" u="sng" dirty="0"/>
              <a:t>Main Causes </a:t>
            </a:r>
          </a:p>
          <a:p>
            <a:pPr>
              <a:buFont typeface="Courier New" panose="02070309020205020404" pitchFamily="49" charset="0"/>
              <a:buChar char="o"/>
            </a:pPr>
            <a:r>
              <a:rPr lang="en-US" dirty="0"/>
              <a:t>Persecution</a:t>
            </a:r>
          </a:p>
          <a:p>
            <a:pPr>
              <a:buFont typeface="Courier New" panose="02070309020205020404" pitchFamily="49" charset="0"/>
              <a:buChar char="o"/>
            </a:pPr>
            <a:r>
              <a:rPr lang="en-US" dirty="0"/>
              <a:t>Conflict</a:t>
            </a:r>
          </a:p>
          <a:p>
            <a:pPr>
              <a:buFont typeface="Courier New" panose="02070309020205020404" pitchFamily="49" charset="0"/>
              <a:buChar char="o"/>
            </a:pPr>
            <a:r>
              <a:rPr lang="en-US" dirty="0"/>
              <a:t>Violence</a:t>
            </a:r>
          </a:p>
          <a:p>
            <a:pPr>
              <a:buFont typeface="Courier New" panose="02070309020205020404" pitchFamily="49" charset="0"/>
              <a:buChar char="o"/>
            </a:pPr>
            <a:r>
              <a:rPr lang="en-US" dirty="0"/>
              <a:t>Natural Disasters</a:t>
            </a:r>
          </a:p>
          <a:p>
            <a:pPr>
              <a:buFont typeface="Courier New" panose="02070309020205020404" pitchFamily="49" charset="0"/>
              <a:buChar char="o"/>
            </a:pPr>
            <a:r>
              <a:rPr lang="en-US" dirty="0"/>
              <a:t>Human Rights Violations</a:t>
            </a:r>
          </a:p>
          <a:p>
            <a:pPr marL="0" indent="0">
              <a:buNone/>
            </a:pPr>
            <a:endParaRPr lang="en-GB" dirty="0"/>
          </a:p>
        </p:txBody>
      </p:sp>
      <p:pic>
        <p:nvPicPr>
          <p:cNvPr id="4" name="Picture 3">
            <a:extLst>
              <a:ext uri="{FF2B5EF4-FFF2-40B4-BE49-F238E27FC236}">
                <a16:creationId xmlns:a16="http://schemas.microsoft.com/office/drawing/2014/main" id="{8D28107D-57E7-AD35-3C95-A655CA61A085}"/>
              </a:ext>
            </a:extLst>
          </p:cNvPr>
          <p:cNvPicPr>
            <a:picLocks noChangeAspect="1"/>
          </p:cNvPicPr>
          <p:nvPr/>
        </p:nvPicPr>
        <p:blipFill>
          <a:blip r:embed="rId3"/>
          <a:stretch>
            <a:fillRect/>
          </a:stretch>
        </p:blipFill>
        <p:spPr>
          <a:xfrm>
            <a:off x="5677326" y="2752344"/>
            <a:ext cx="5790774" cy="3264407"/>
          </a:xfrm>
          <a:prstGeom prst="rect">
            <a:avLst/>
          </a:prstGeom>
        </p:spPr>
      </p:pic>
    </p:spTree>
    <p:extLst>
      <p:ext uri="{BB962C8B-B14F-4D97-AF65-F5344CB8AC3E}">
        <p14:creationId xmlns:p14="http://schemas.microsoft.com/office/powerpoint/2010/main" val="1886022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E9C3B-992F-A02A-F060-AB84F402D5FC}"/>
              </a:ext>
            </a:extLst>
          </p:cNvPr>
          <p:cNvSpPr>
            <a:spLocks noGrp="1"/>
          </p:cNvSpPr>
          <p:nvPr>
            <p:ph type="title"/>
          </p:nvPr>
        </p:nvSpPr>
        <p:spPr>
          <a:xfrm>
            <a:off x="3288848" y="27093"/>
            <a:ext cx="5280919" cy="401336"/>
          </a:xfrm>
        </p:spPr>
        <p:txBody>
          <a:bodyPr>
            <a:normAutofit fontScale="90000"/>
          </a:bodyPr>
          <a:lstStyle/>
          <a:p>
            <a:pPr algn="ctr"/>
            <a:r>
              <a:rPr lang="en-US" sz="3200" dirty="0"/>
              <a:t>Displaced Families</a:t>
            </a:r>
            <a:endParaRPr lang="en-GB" sz="3200" dirty="0"/>
          </a:p>
        </p:txBody>
      </p:sp>
      <p:pic>
        <p:nvPicPr>
          <p:cNvPr id="3" name="Content Placeholder 2" descr="A child walking in the mud&#10;&#10;AI-generated content may be incorrect.">
            <a:extLst>
              <a:ext uri="{FF2B5EF4-FFF2-40B4-BE49-F238E27FC236}">
                <a16:creationId xmlns:a16="http://schemas.microsoft.com/office/drawing/2014/main" id="{796DE449-45BF-754D-4BC7-6D0204AF9C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61711" y="3640010"/>
            <a:ext cx="4080639" cy="2720425"/>
          </a:xfrm>
        </p:spPr>
      </p:pic>
      <p:pic>
        <p:nvPicPr>
          <p:cNvPr id="9" name="Content Placeholder 8" descr="A group of children standing together&#10;&#10;AI-generated content may be incorrect.">
            <a:extLst>
              <a:ext uri="{FF2B5EF4-FFF2-40B4-BE49-F238E27FC236}">
                <a16:creationId xmlns:a16="http://schemas.microsoft.com/office/drawing/2014/main" id="{26E7F43F-2576-3F59-78F2-2DC313FF00F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39808" y="3527876"/>
            <a:ext cx="3980066" cy="2653377"/>
          </a:xfrm>
        </p:spPr>
      </p:pic>
      <p:sp>
        <p:nvSpPr>
          <p:cNvPr id="7" name="TextBox 6">
            <a:extLst>
              <a:ext uri="{FF2B5EF4-FFF2-40B4-BE49-F238E27FC236}">
                <a16:creationId xmlns:a16="http://schemas.microsoft.com/office/drawing/2014/main" id="{84EC27A5-1C71-582A-19DA-62D9EEC491EF}"/>
              </a:ext>
            </a:extLst>
          </p:cNvPr>
          <p:cNvSpPr txBox="1"/>
          <p:nvPr/>
        </p:nvSpPr>
        <p:spPr>
          <a:xfrm>
            <a:off x="7298758" y="6375040"/>
            <a:ext cx="3443592" cy="307777"/>
          </a:xfrm>
          <a:prstGeom prst="rect">
            <a:avLst/>
          </a:prstGeom>
          <a:noFill/>
        </p:spPr>
        <p:txBody>
          <a:bodyPr wrap="square" rtlCol="0">
            <a:spAutoFit/>
          </a:bodyPr>
          <a:lstStyle/>
          <a:p>
            <a:r>
              <a:rPr lang="en-US" sz="1400" dirty="0"/>
              <a:t>A Syrian refugee child in winter</a:t>
            </a:r>
            <a:endParaRPr lang="en-GB" sz="1400" dirty="0"/>
          </a:p>
        </p:txBody>
      </p:sp>
      <p:sp>
        <p:nvSpPr>
          <p:cNvPr id="10" name="TextBox 9">
            <a:extLst>
              <a:ext uri="{FF2B5EF4-FFF2-40B4-BE49-F238E27FC236}">
                <a16:creationId xmlns:a16="http://schemas.microsoft.com/office/drawing/2014/main" id="{7A9F5609-4A3C-6141-5105-8F56CD86F601}"/>
              </a:ext>
            </a:extLst>
          </p:cNvPr>
          <p:cNvSpPr txBox="1"/>
          <p:nvPr/>
        </p:nvSpPr>
        <p:spPr>
          <a:xfrm>
            <a:off x="1449650" y="6150114"/>
            <a:ext cx="4080641" cy="738664"/>
          </a:xfrm>
          <a:prstGeom prst="rect">
            <a:avLst/>
          </a:prstGeom>
          <a:noFill/>
        </p:spPr>
        <p:txBody>
          <a:bodyPr wrap="square" rtlCol="0">
            <a:spAutoFit/>
          </a:bodyPr>
          <a:lstStyle/>
          <a:p>
            <a:pPr algn="ctr"/>
            <a:r>
              <a:rPr lang="en-US" sz="1400" dirty="0"/>
              <a:t>Children in the Upper Nile region, Sudan. </a:t>
            </a:r>
          </a:p>
          <a:p>
            <a:pPr algn="ctr"/>
            <a:r>
              <a:rPr lang="en-US" sz="1400" dirty="0"/>
              <a:t>Internal conflict caused many families to flee their homes and livelihoods.</a:t>
            </a:r>
            <a:endParaRPr lang="en-GB" sz="1400" dirty="0"/>
          </a:p>
        </p:txBody>
      </p:sp>
      <p:pic>
        <p:nvPicPr>
          <p:cNvPr id="2" name="Picture 1">
            <a:extLst>
              <a:ext uri="{FF2B5EF4-FFF2-40B4-BE49-F238E27FC236}">
                <a16:creationId xmlns:a16="http://schemas.microsoft.com/office/drawing/2014/main" id="{EB0B5973-26F5-EAA0-2B0B-1143229E5158}"/>
              </a:ext>
            </a:extLst>
          </p:cNvPr>
          <p:cNvPicPr>
            <a:picLocks noChangeAspect="1"/>
          </p:cNvPicPr>
          <p:nvPr/>
        </p:nvPicPr>
        <p:blipFill>
          <a:blip r:embed="rId5"/>
          <a:stretch>
            <a:fillRect/>
          </a:stretch>
        </p:blipFill>
        <p:spPr>
          <a:xfrm>
            <a:off x="1776033" y="428429"/>
            <a:ext cx="3307615" cy="2480712"/>
          </a:xfrm>
          <a:prstGeom prst="rect">
            <a:avLst/>
          </a:prstGeom>
        </p:spPr>
      </p:pic>
      <p:sp>
        <p:nvSpPr>
          <p:cNvPr id="5" name="TextBox 4">
            <a:extLst>
              <a:ext uri="{FF2B5EF4-FFF2-40B4-BE49-F238E27FC236}">
                <a16:creationId xmlns:a16="http://schemas.microsoft.com/office/drawing/2014/main" id="{7CFB2F8D-4D3E-5F76-3B20-E9CA2AEEDAC4}"/>
              </a:ext>
            </a:extLst>
          </p:cNvPr>
          <p:cNvSpPr txBox="1"/>
          <p:nvPr/>
        </p:nvSpPr>
        <p:spPr>
          <a:xfrm>
            <a:off x="1836537" y="2855180"/>
            <a:ext cx="3209813" cy="523220"/>
          </a:xfrm>
          <a:prstGeom prst="rect">
            <a:avLst/>
          </a:prstGeom>
          <a:noFill/>
        </p:spPr>
        <p:txBody>
          <a:bodyPr wrap="square" rtlCol="0">
            <a:spAutoFit/>
          </a:bodyPr>
          <a:lstStyle/>
          <a:p>
            <a:pPr algn="ctr"/>
            <a:r>
              <a:rPr lang="en-GB" sz="1400"/>
              <a:t>Afghanistan children </a:t>
            </a:r>
            <a:r>
              <a:rPr lang="en-GB" sz="1400" dirty="0"/>
              <a:t>left homeless after devastating earthquake earlier this year.</a:t>
            </a:r>
          </a:p>
        </p:txBody>
      </p:sp>
      <p:pic>
        <p:nvPicPr>
          <p:cNvPr id="11" name="Picture 10">
            <a:extLst>
              <a:ext uri="{FF2B5EF4-FFF2-40B4-BE49-F238E27FC236}">
                <a16:creationId xmlns:a16="http://schemas.microsoft.com/office/drawing/2014/main" id="{C56AC74B-77E1-4E6E-A243-A1D3EDC9E2BA}"/>
              </a:ext>
            </a:extLst>
          </p:cNvPr>
          <p:cNvPicPr>
            <a:picLocks noChangeAspect="1"/>
          </p:cNvPicPr>
          <p:nvPr/>
        </p:nvPicPr>
        <p:blipFill>
          <a:blip r:embed="rId6"/>
          <a:stretch>
            <a:fillRect/>
          </a:stretch>
        </p:blipFill>
        <p:spPr>
          <a:xfrm>
            <a:off x="6667440" y="441672"/>
            <a:ext cx="4080639" cy="2721787"/>
          </a:xfrm>
          <a:prstGeom prst="rect">
            <a:avLst/>
          </a:prstGeom>
        </p:spPr>
      </p:pic>
      <p:sp>
        <p:nvSpPr>
          <p:cNvPr id="12" name="TextBox 11">
            <a:extLst>
              <a:ext uri="{FF2B5EF4-FFF2-40B4-BE49-F238E27FC236}">
                <a16:creationId xmlns:a16="http://schemas.microsoft.com/office/drawing/2014/main" id="{4C403EC2-8440-61C4-91BE-B6ADC99BBC1D}"/>
              </a:ext>
            </a:extLst>
          </p:cNvPr>
          <p:cNvSpPr txBox="1"/>
          <p:nvPr/>
        </p:nvSpPr>
        <p:spPr>
          <a:xfrm>
            <a:off x="6661711" y="3125237"/>
            <a:ext cx="4247081" cy="523220"/>
          </a:xfrm>
          <a:prstGeom prst="rect">
            <a:avLst/>
          </a:prstGeom>
          <a:noFill/>
        </p:spPr>
        <p:txBody>
          <a:bodyPr wrap="square" rtlCol="0">
            <a:spAutoFit/>
          </a:bodyPr>
          <a:lstStyle/>
          <a:p>
            <a:pPr algn="ctr"/>
            <a:r>
              <a:rPr lang="en-GB" sz="1400" dirty="0"/>
              <a:t>A family at a makeshift camp site after the earthquake in Myanmar earlier this year.</a:t>
            </a:r>
          </a:p>
        </p:txBody>
      </p:sp>
    </p:spTree>
    <p:extLst>
      <p:ext uri="{BB962C8B-B14F-4D97-AF65-F5344CB8AC3E}">
        <p14:creationId xmlns:p14="http://schemas.microsoft.com/office/powerpoint/2010/main" val="422627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05268-F27F-5A4D-8596-A67DCC2EE5D9}"/>
              </a:ext>
            </a:extLst>
          </p:cNvPr>
          <p:cNvSpPr txBox="1">
            <a:spLocks/>
          </p:cNvSpPr>
          <p:nvPr/>
        </p:nvSpPr>
        <p:spPr>
          <a:xfrm>
            <a:off x="1877178" y="404419"/>
            <a:ext cx="7730837" cy="21999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0" i="0" kern="1200">
                <a:solidFill>
                  <a:schemeClr val="tx1"/>
                </a:solidFill>
                <a:latin typeface="Montserrat" panose="02000505000000020004" pitchFamily="2" charset="77"/>
                <a:ea typeface="Noto Sans" panose="020B0502040504020204" pitchFamily="34" charset="0"/>
                <a:cs typeface="Noto Sans" panose="020B050204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B61"/>
                </a:solidFill>
                <a:effectLst/>
                <a:uLnTx/>
                <a:uFillTx/>
                <a:latin typeface="Montserrat" panose="02000505000000020004" pitchFamily="2" charset="77"/>
                <a:ea typeface="Noto Sans" panose="020B0502040504020204" pitchFamily="34" charset="0"/>
                <a:cs typeface="Noto Sans" panose="020B0502040504020204" pitchFamily="34" charset="0"/>
              </a:rPr>
              <a:t>“What you did caring for the underprivileged was as pleasing to my Father as if you had done it for me.”</a:t>
            </a:r>
            <a:br>
              <a:rPr kumimoji="0" lang="en-US" sz="2800" b="1" i="0" u="none" strike="noStrike" kern="1200" cap="none" spc="0" normalizeH="0" baseline="0" noProof="0" dirty="0">
                <a:ln>
                  <a:noFill/>
                </a:ln>
                <a:solidFill>
                  <a:srgbClr val="007B61"/>
                </a:solidFill>
                <a:effectLst/>
                <a:uLnTx/>
                <a:uFillTx/>
                <a:latin typeface="Montserrat" panose="02000505000000020004" pitchFamily="2" charset="77"/>
                <a:ea typeface="Noto Sans" panose="020B0502040504020204" pitchFamily="34" charset="0"/>
                <a:cs typeface="Noto Sans" panose="020B0502040504020204" pitchFamily="34" charset="0"/>
              </a:rPr>
            </a:br>
            <a:br>
              <a:rPr kumimoji="0" lang="en-US" sz="2800" b="1" i="0" u="none" strike="noStrike" kern="1200" cap="none" spc="0" normalizeH="0" baseline="0" noProof="0" dirty="0">
                <a:ln>
                  <a:noFill/>
                </a:ln>
                <a:solidFill>
                  <a:srgbClr val="007B61"/>
                </a:solidFill>
                <a:effectLst/>
                <a:uLnTx/>
                <a:uFillTx/>
                <a:latin typeface="Montserrat" panose="02000505000000020004" pitchFamily="2" charset="77"/>
                <a:ea typeface="Noto Sans" panose="020B0502040504020204" pitchFamily="34" charset="0"/>
                <a:cs typeface="Noto Sans" panose="020B0502040504020204" pitchFamily="34" charset="0"/>
              </a:rPr>
            </a:br>
            <a:r>
              <a:rPr kumimoji="0" lang="en-US" sz="2800" b="1" i="0" u="none" strike="noStrike" kern="1200" cap="none" spc="0" normalizeH="0" baseline="0" noProof="0" dirty="0">
                <a:ln>
                  <a:noFill/>
                </a:ln>
                <a:solidFill>
                  <a:srgbClr val="000000"/>
                </a:solidFill>
                <a:effectLst/>
                <a:uLnTx/>
                <a:uFillTx/>
                <a:latin typeface="Montserrat" panose="02000505000000020004" pitchFamily="2" charset="77"/>
                <a:ea typeface="Noto Sans" panose="020B0502040504020204" pitchFamily="34" charset="0"/>
                <a:cs typeface="Noto Sans" panose="020B0502040504020204" pitchFamily="34" charset="0"/>
              </a:rPr>
              <a:t>Matthew 25:40</a:t>
            </a:r>
            <a:endParaRPr kumimoji="0" lang="en-GB" sz="2800" b="1" i="0" u="none" strike="noStrike" kern="1200" cap="none" spc="0" normalizeH="0" baseline="0" noProof="0" dirty="0">
              <a:ln>
                <a:noFill/>
              </a:ln>
              <a:solidFill>
                <a:srgbClr val="000000"/>
              </a:solidFill>
              <a:effectLst/>
              <a:uLnTx/>
              <a:uFillTx/>
              <a:latin typeface="Montserrat" panose="02000505000000020004" pitchFamily="2" charset="77"/>
              <a:ea typeface="Noto Sans" panose="020B0502040504020204" pitchFamily="34" charset="0"/>
              <a:cs typeface="Noto Sans" panose="020B0502040504020204" pitchFamily="34" charset="0"/>
            </a:endParaRPr>
          </a:p>
        </p:txBody>
      </p:sp>
      <p:sp>
        <p:nvSpPr>
          <p:cNvPr id="8" name="Title 1">
            <a:extLst>
              <a:ext uri="{FF2B5EF4-FFF2-40B4-BE49-F238E27FC236}">
                <a16:creationId xmlns:a16="http://schemas.microsoft.com/office/drawing/2014/main" id="{0B2537E7-EC0A-DC9E-1103-C04D4DD12184}"/>
              </a:ext>
            </a:extLst>
          </p:cNvPr>
          <p:cNvSpPr txBox="1">
            <a:spLocks noGrp="1"/>
          </p:cNvSpPr>
          <p:nvPr>
            <p:ph type="subTitle" idx="1"/>
          </p:nvPr>
        </p:nvSpPr>
        <p:spPr>
          <a:xfrm>
            <a:off x="1953768" y="4553014"/>
            <a:ext cx="9144000" cy="16557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0" i="0" kern="1200">
                <a:solidFill>
                  <a:schemeClr val="tx1"/>
                </a:solidFill>
                <a:latin typeface="Montserrat" panose="02000505000000020004" pitchFamily="2" charset="77"/>
                <a:ea typeface="Noto Sans" panose="020B0502040504020204" pitchFamily="34" charset="0"/>
                <a:cs typeface="Noto Sans" panose="020B0502040504020204" pitchFamily="34" charset="0"/>
              </a:defRPr>
            </a:lvl1pPr>
          </a:lstStyle>
          <a:p>
            <a:pPr algn="ctr"/>
            <a:r>
              <a:rPr lang="en-US" sz="2800" dirty="0">
                <a:solidFill>
                  <a:schemeClr val="tx2"/>
                </a:solidFill>
              </a:rPr>
              <a:t>“Do no wait to be told your duty. Open your eyes and see who are around you; make yourselves acquainted with the helpless, afflicted and needy. Hide not yourself from them and seek not to shut out their needs.”</a:t>
            </a:r>
            <a:br>
              <a:rPr lang="en-US" sz="2800" dirty="0">
                <a:solidFill>
                  <a:schemeClr val="tx2"/>
                </a:solidFill>
              </a:rPr>
            </a:br>
            <a:br>
              <a:rPr lang="en-US" sz="2800" b="1" dirty="0"/>
            </a:br>
            <a:r>
              <a:rPr lang="en-US" sz="2800" b="1" dirty="0">
                <a:solidFill>
                  <a:schemeClr val="tx2"/>
                </a:solidFill>
              </a:rPr>
              <a:t>Testimonies for the Church, vol 2. Pg 29</a:t>
            </a:r>
            <a:endParaRPr lang="en-GB" sz="2800" b="1" dirty="0">
              <a:solidFill>
                <a:schemeClr val="tx2"/>
              </a:solidFill>
            </a:endParaRPr>
          </a:p>
        </p:txBody>
      </p:sp>
    </p:spTree>
    <p:extLst>
      <p:ext uri="{BB962C8B-B14F-4D97-AF65-F5344CB8AC3E}">
        <p14:creationId xmlns:p14="http://schemas.microsoft.com/office/powerpoint/2010/main" val="42415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Effect transition="in" filter="fade">
                                      <p:cBhvr>
                                        <p:cTn id="1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ectangle 4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05C99-870C-D038-4ADA-BD369B5675B7}"/>
              </a:ext>
            </a:extLst>
          </p:cNvPr>
          <p:cNvSpPr>
            <a:spLocks noGrp="1"/>
          </p:cNvSpPr>
          <p:nvPr>
            <p:ph type="title"/>
          </p:nvPr>
        </p:nvSpPr>
        <p:spPr>
          <a:xfrm>
            <a:off x="466722" y="64197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Please help someone in need this season…</a:t>
            </a:r>
          </a:p>
        </p:txBody>
      </p:sp>
      <p:grpSp>
        <p:nvGrpSpPr>
          <p:cNvPr id="7" name="Group 6">
            <a:extLst>
              <a:ext uri="{FF2B5EF4-FFF2-40B4-BE49-F238E27FC236}">
                <a16:creationId xmlns:a16="http://schemas.microsoft.com/office/drawing/2014/main" id="{40D1CD4A-C218-81BE-4830-6BC05B71304B}"/>
              </a:ext>
            </a:extLst>
          </p:cNvPr>
          <p:cNvGrpSpPr/>
          <p:nvPr/>
        </p:nvGrpSpPr>
        <p:grpSpPr>
          <a:xfrm>
            <a:off x="4786008" y="1050587"/>
            <a:ext cx="2820461" cy="4822119"/>
            <a:chOff x="4582286" y="972299"/>
            <a:chExt cx="3024184" cy="4900407"/>
          </a:xfrm>
        </p:grpSpPr>
        <p:sp>
          <p:nvSpPr>
            <p:cNvPr id="8" name="Rectangle 7" descr="Dollar">
              <a:extLst>
                <a:ext uri="{FF2B5EF4-FFF2-40B4-BE49-F238E27FC236}">
                  <a16:creationId xmlns:a16="http://schemas.microsoft.com/office/drawing/2014/main" id="{6FE066E0-D124-8CA2-B347-6D07A2557A09}"/>
                </a:ext>
              </a:extLst>
            </p:cNvPr>
            <p:cNvSpPr/>
            <p:nvPr/>
          </p:nvSpPr>
          <p:spPr>
            <a:xfrm>
              <a:off x="4964654" y="972299"/>
              <a:ext cx="625693" cy="62569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9" name="Freeform: Shape 8">
              <a:extLst>
                <a:ext uri="{FF2B5EF4-FFF2-40B4-BE49-F238E27FC236}">
                  <a16:creationId xmlns:a16="http://schemas.microsoft.com/office/drawing/2014/main" id="{B9D4A876-01B9-31DD-4FDB-CCB6C622276B}"/>
                </a:ext>
              </a:extLst>
            </p:cNvPr>
            <p:cNvSpPr/>
            <p:nvPr/>
          </p:nvSpPr>
          <p:spPr>
            <a:xfrm>
              <a:off x="4582286" y="1817858"/>
              <a:ext cx="1390429" cy="556171"/>
            </a:xfrm>
            <a:custGeom>
              <a:avLst/>
              <a:gdLst>
                <a:gd name="connsiteX0" fmla="*/ 0 w 1390429"/>
                <a:gd name="connsiteY0" fmla="*/ 0 h 556171"/>
                <a:gd name="connsiteX1" fmla="*/ 1390429 w 1390429"/>
                <a:gd name="connsiteY1" fmla="*/ 0 h 556171"/>
                <a:gd name="connsiteX2" fmla="*/ 1390429 w 1390429"/>
                <a:gd name="connsiteY2" fmla="*/ 556171 h 556171"/>
                <a:gd name="connsiteX3" fmla="*/ 0 w 1390429"/>
                <a:gd name="connsiteY3" fmla="*/ 556171 h 556171"/>
                <a:gd name="connsiteX4" fmla="*/ 0 w 1390429"/>
                <a:gd name="connsiteY4" fmla="*/ 0 h 5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429" h="556171">
                  <a:moveTo>
                    <a:pt x="0" y="0"/>
                  </a:moveTo>
                  <a:lnTo>
                    <a:pt x="1390429" y="0"/>
                  </a:lnTo>
                  <a:lnTo>
                    <a:pt x="1390429" y="556171"/>
                  </a:lnTo>
                  <a:lnTo>
                    <a:pt x="0" y="5561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u="sng" kern="1200" dirty="0"/>
                <a:t>Your donation can provide</a:t>
              </a:r>
              <a:r>
                <a:rPr lang="en-US" sz="1100" kern="1200" dirty="0"/>
                <a:t>:</a:t>
              </a:r>
            </a:p>
          </p:txBody>
        </p:sp>
        <p:sp>
          <p:nvSpPr>
            <p:cNvPr id="10" name="Rectangle 9" descr="Fork and knife">
              <a:extLst>
                <a:ext uri="{FF2B5EF4-FFF2-40B4-BE49-F238E27FC236}">
                  <a16:creationId xmlns:a16="http://schemas.microsoft.com/office/drawing/2014/main" id="{B0DB73D6-466C-532F-3EE3-E05281400828}"/>
                </a:ext>
              </a:extLst>
            </p:cNvPr>
            <p:cNvSpPr/>
            <p:nvPr/>
          </p:nvSpPr>
          <p:spPr>
            <a:xfrm>
              <a:off x="6598409" y="972299"/>
              <a:ext cx="625693" cy="62569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7467D079-89CB-0319-1BDE-72796B781D90}"/>
                </a:ext>
              </a:extLst>
            </p:cNvPr>
            <p:cNvSpPr/>
            <p:nvPr/>
          </p:nvSpPr>
          <p:spPr>
            <a:xfrm>
              <a:off x="6216041" y="1817858"/>
              <a:ext cx="1390429" cy="556171"/>
            </a:xfrm>
            <a:custGeom>
              <a:avLst/>
              <a:gdLst>
                <a:gd name="connsiteX0" fmla="*/ 0 w 1390429"/>
                <a:gd name="connsiteY0" fmla="*/ 0 h 556171"/>
                <a:gd name="connsiteX1" fmla="*/ 1390429 w 1390429"/>
                <a:gd name="connsiteY1" fmla="*/ 0 h 556171"/>
                <a:gd name="connsiteX2" fmla="*/ 1390429 w 1390429"/>
                <a:gd name="connsiteY2" fmla="*/ 556171 h 556171"/>
                <a:gd name="connsiteX3" fmla="*/ 0 w 1390429"/>
                <a:gd name="connsiteY3" fmla="*/ 556171 h 556171"/>
                <a:gd name="connsiteX4" fmla="*/ 0 w 1390429"/>
                <a:gd name="connsiteY4" fmla="*/ 0 h 5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429" h="556171">
                  <a:moveTo>
                    <a:pt x="0" y="0"/>
                  </a:moveTo>
                  <a:lnTo>
                    <a:pt x="1390429" y="0"/>
                  </a:lnTo>
                  <a:lnTo>
                    <a:pt x="1390429" y="556171"/>
                  </a:lnTo>
                  <a:lnTo>
                    <a:pt x="0" y="5561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Food</a:t>
              </a:r>
              <a:r>
                <a:rPr lang="en-US" sz="1100" kern="1200"/>
                <a:t> for the hungry</a:t>
              </a:r>
            </a:p>
          </p:txBody>
        </p:sp>
        <p:sp>
          <p:nvSpPr>
            <p:cNvPr id="14" name="Rectangle 13" descr="Sink">
              <a:extLst>
                <a:ext uri="{FF2B5EF4-FFF2-40B4-BE49-F238E27FC236}">
                  <a16:creationId xmlns:a16="http://schemas.microsoft.com/office/drawing/2014/main" id="{481E453B-8DEF-D797-DD8D-8C32151A35EB}"/>
                </a:ext>
              </a:extLst>
            </p:cNvPr>
            <p:cNvSpPr/>
            <p:nvPr/>
          </p:nvSpPr>
          <p:spPr>
            <a:xfrm>
              <a:off x="4964654" y="2721638"/>
              <a:ext cx="625693" cy="62569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6" name="Freeform: Shape 15">
              <a:extLst>
                <a:ext uri="{FF2B5EF4-FFF2-40B4-BE49-F238E27FC236}">
                  <a16:creationId xmlns:a16="http://schemas.microsoft.com/office/drawing/2014/main" id="{9D6D8801-6808-CAD5-2A1C-9CE29F7BDB7C}"/>
                </a:ext>
              </a:extLst>
            </p:cNvPr>
            <p:cNvSpPr/>
            <p:nvPr/>
          </p:nvSpPr>
          <p:spPr>
            <a:xfrm>
              <a:off x="4582286" y="3567197"/>
              <a:ext cx="1390429" cy="556171"/>
            </a:xfrm>
            <a:custGeom>
              <a:avLst/>
              <a:gdLst>
                <a:gd name="connsiteX0" fmla="*/ 0 w 1390429"/>
                <a:gd name="connsiteY0" fmla="*/ 0 h 556171"/>
                <a:gd name="connsiteX1" fmla="*/ 1390429 w 1390429"/>
                <a:gd name="connsiteY1" fmla="*/ 0 h 556171"/>
                <a:gd name="connsiteX2" fmla="*/ 1390429 w 1390429"/>
                <a:gd name="connsiteY2" fmla="*/ 556171 h 556171"/>
                <a:gd name="connsiteX3" fmla="*/ 0 w 1390429"/>
                <a:gd name="connsiteY3" fmla="*/ 556171 h 556171"/>
                <a:gd name="connsiteX4" fmla="*/ 0 w 1390429"/>
                <a:gd name="connsiteY4" fmla="*/ 0 h 5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429" h="556171">
                  <a:moveTo>
                    <a:pt x="0" y="0"/>
                  </a:moveTo>
                  <a:lnTo>
                    <a:pt x="1390429" y="0"/>
                  </a:lnTo>
                  <a:lnTo>
                    <a:pt x="1390429" y="556171"/>
                  </a:lnTo>
                  <a:lnTo>
                    <a:pt x="0" y="5561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Clean Water </a:t>
              </a:r>
              <a:r>
                <a:rPr lang="en-US" sz="1100" kern="1200"/>
                <a:t>for the thirsty</a:t>
              </a:r>
            </a:p>
          </p:txBody>
        </p:sp>
        <p:sp>
          <p:nvSpPr>
            <p:cNvPr id="18" name="Rectangle 17" descr="House">
              <a:extLst>
                <a:ext uri="{FF2B5EF4-FFF2-40B4-BE49-F238E27FC236}">
                  <a16:creationId xmlns:a16="http://schemas.microsoft.com/office/drawing/2014/main" id="{85376E14-EB64-B862-2030-C2F422030FA6}"/>
                </a:ext>
              </a:extLst>
            </p:cNvPr>
            <p:cNvSpPr/>
            <p:nvPr/>
          </p:nvSpPr>
          <p:spPr>
            <a:xfrm>
              <a:off x="6598409" y="2721638"/>
              <a:ext cx="625693" cy="625693"/>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0" name="Freeform: Shape 19">
              <a:extLst>
                <a:ext uri="{FF2B5EF4-FFF2-40B4-BE49-F238E27FC236}">
                  <a16:creationId xmlns:a16="http://schemas.microsoft.com/office/drawing/2014/main" id="{C511A56F-14A0-04D8-2924-99A32E5F14E6}"/>
                </a:ext>
              </a:extLst>
            </p:cNvPr>
            <p:cNvSpPr/>
            <p:nvPr/>
          </p:nvSpPr>
          <p:spPr>
            <a:xfrm>
              <a:off x="6216041" y="3567197"/>
              <a:ext cx="1390429" cy="556171"/>
            </a:xfrm>
            <a:custGeom>
              <a:avLst/>
              <a:gdLst>
                <a:gd name="connsiteX0" fmla="*/ 0 w 1390429"/>
                <a:gd name="connsiteY0" fmla="*/ 0 h 556171"/>
                <a:gd name="connsiteX1" fmla="*/ 1390429 w 1390429"/>
                <a:gd name="connsiteY1" fmla="*/ 0 h 556171"/>
                <a:gd name="connsiteX2" fmla="*/ 1390429 w 1390429"/>
                <a:gd name="connsiteY2" fmla="*/ 556171 h 556171"/>
                <a:gd name="connsiteX3" fmla="*/ 0 w 1390429"/>
                <a:gd name="connsiteY3" fmla="*/ 556171 h 556171"/>
                <a:gd name="connsiteX4" fmla="*/ 0 w 1390429"/>
                <a:gd name="connsiteY4" fmla="*/ 0 h 5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429" h="556171">
                  <a:moveTo>
                    <a:pt x="0" y="0"/>
                  </a:moveTo>
                  <a:lnTo>
                    <a:pt x="1390429" y="0"/>
                  </a:lnTo>
                  <a:lnTo>
                    <a:pt x="1390429" y="556171"/>
                  </a:lnTo>
                  <a:lnTo>
                    <a:pt x="0" y="5561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Shelter</a:t>
              </a:r>
              <a:r>
                <a:rPr lang="en-US" sz="1100" kern="1200"/>
                <a:t> for families who have lost their homes</a:t>
              </a:r>
            </a:p>
          </p:txBody>
        </p:sp>
        <p:sp>
          <p:nvSpPr>
            <p:cNvPr id="22" name="Rectangle 21" descr="Medical">
              <a:extLst>
                <a:ext uri="{FF2B5EF4-FFF2-40B4-BE49-F238E27FC236}">
                  <a16:creationId xmlns:a16="http://schemas.microsoft.com/office/drawing/2014/main" id="{EBB5172C-FD57-4AF5-6E6F-4BB71CE5C64F}"/>
                </a:ext>
              </a:extLst>
            </p:cNvPr>
            <p:cNvSpPr/>
            <p:nvPr/>
          </p:nvSpPr>
          <p:spPr>
            <a:xfrm>
              <a:off x="5781531" y="4470976"/>
              <a:ext cx="625693" cy="625693"/>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4" name="Freeform: Shape 23">
              <a:extLst>
                <a:ext uri="{FF2B5EF4-FFF2-40B4-BE49-F238E27FC236}">
                  <a16:creationId xmlns:a16="http://schemas.microsoft.com/office/drawing/2014/main" id="{B58E97B3-F22F-C0B9-6F2F-1321B1F94FA7}"/>
                </a:ext>
              </a:extLst>
            </p:cNvPr>
            <p:cNvSpPr/>
            <p:nvPr/>
          </p:nvSpPr>
          <p:spPr>
            <a:xfrm>
              <a:off x="5399163" y="5316535"/>
              <a:ext cx="1390429" cy="556171"/>
            </a:xfrm>
            <a:custGeom>
              <a:avLst/>
              <a:gdLst>
                <a:gd name="connsiteX0" fmla="*/ 0 w 1390429"/>
                <a:gd name="connsiteY0" fmla="*/ 0 h 556171"/>
                <a:gd name="connsiteX1" fmla="*/ 1390429 w 1390429"/>
                <a:gd name="connsiteY1" fmla="*/ 0 h 556171"/>
                <a:gd name="connsiteX2" fmla="*/ 1390429 w 1390429"/>
                <a:gd name="connsiteY2" fmla="*/ 556171 h 556171"/>
                <a:gd name="connsiteX3" fmla="*/ 0 w 1390429"/>
                <a:gd name="connsiteY3" fmla="*/ 556171 h 556171"/>
                <a:gd name="connsiteX4" fmla="*/ 0 w 1390429"/>
                <a:gd name="connsiteY4" fmla="*/ 0 h 5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429" h="556171">
                  <a:moveTo>
                    <a:pt x="0" y="0"/>
                  </a:moveTo>
                  <a:lnTo>
                    <a:pt x="1390429" y="0"/>
                  </a:lnTo>
                  <a:lnTo>
                    <a:pt x="1390429" y="556171"/>
                  </a:lnTo>
                  <a:lnTo>
                    <a:pt x="0" y="5561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Hygiene Kits </a:t>
              </a:r>
              <a:r>
                <a:rPr lang="en-US" sz="1100" kern="1200"/>
                <a:t>to protect health and dignity</a:t>
              </a:r>
            </a:p>
          </p:txBody>
        </p:sp>
      </p:grpSp>
      <p:pic>
        <p:nvPicPr>
          <p:cNvPr id="6" name="Content Placeholder 5" descr="A group of people with a christmas tree&#10;&#10;AI-generated content may be incorrect.">
            <a:extLst>
              <a:ext uri="{FF2B5EF4-FFF2-40B4-BE49-F238E27FC236}">
                <a16:creationId xmlns:a16="http://schemas.microsoft.com/office/drawing/2014/main" id="{D2A194BA-BDBF-B7DC-9DEF-72819C4A8204}"/>
              </a:ext>
            </a:extLst>
          </p:cNvPr>
          <p:cNvPicPr>
            <a:picLocks noGrp="1" noChangeAspect="1"/>
          </p:cNvPicPr>
          <p:nvPr>
            <p:ph sz="half" idx="1"/>
          </p:nvPr>
        </p:nvPicPr>
        <p:blipFill>
          <a:blip r:embed="rId12">
            <a:extLst>
              <a:ext uri="{28A0092B-C50C-407E-A947-70E740481C1C}">
                <a14:useLocalDpi xmlns:a14="http://schemas.microsoft.com/office/drawing/2010/main" val="0"/>
              </a:ext>
            </a:extLst>
          </a:blip>
          <a:stretch>
            <a:fillRect/>
          </a:stretch>
        </p:blipFill>
        <p:spPr>
          <a:xfrm>
            <a:off x="8109502" y="530703"/>
            <a:ext cx="3615776" cy="5808473"/>
          </a:xfrm>
          <a:prstGeom prst="rect">
            <a:avLst/>
          </a:prstGeom>
        </p:spPr>
      </p:pic>
      <p:sp>
        <p:nvSpPr>
          <p:cNvPr id="30" name="Rectangle 29">
            <a:extLst>
              <a:ext uri="{FF2B5EF4-FFF2-40B4-BE49-F238E27FC236}">
                <a16:creationId xmlns:a16="http://schemas.microsoft.com/office/drawing/2014/main" id="{CC748DB3-BDA0-8A9F-DC11-D1D893C3F1A6}"/>
              </a:ext>
            </a:extLst>
          </p:cNvPr>
          <p:cNvSpPr/>
          <p:nvPr/>
        </p:nvSpPr>
        <p:spPr>
          <a:xfrm>
            <a:off x="5111276" y="985294"/>
            <a:ext cx="793190" cy="724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pic>
        <p:nvPicPr>
          <p:cNvPr id="28" name="Graphic 27" descr="Open hand with plant outline">
            <a:extLst>
              <a:ext uri="{FF2B5EF4-FFF2-40B4-BE49-F238E27FC236}">
                <a16:creationId xmlns:a16="http://schemas.microsoft.com/office/drawing/2014/main" id="{BC1A25CD-080B-B955-D9C2-CFA30C8101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96783" y="838386"/>
            <a:ext cx="914400" cy="914400"/>
          </a:xfrm>
          <a:prstGeom prst="rect">
            <a:avLst/>
          </a:prstGeom>
        </p:spPr>
      </p:pic>
    </p:spTree>
    <p:extLst>
      <p:ext uri="{BB962C8B-B14F-4D97-AF65-F5344CB8AC3E}">
        <p14:creationId xmlns:p14="http://schemas.microsoft.com/office/powerpoint/2010/main" val="427027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3AF2-80AC-5359-1C76-1137873BEF26}"/>
              </a:ext>
            </a:extLst>
          </p:cNvPr>
          <p:cNvSpPr>
            <a:spLocks noGrp="1"/>
          </p:cNvSpPr>
          <p:nvPr>
            <p:ph type="title"/>
          </p:nvPr>
        </p:nvSpPr>
        <p:spPr/>
        <p:txBody>
          <a:bodyPr/>
          <a:lstStyle/>
          <a:p>
            <a:r>
              <a:rPr lang="en-GB" dirty="0"/>
              <a:t>To Donate:</a:t>
            </a:r>
          </a:p>
        </p:txBody>
      </p:sp>
      <p:sp>
        <p:nvSpPr>
          <p:cNvPr id="3" name="Content Placeholder 2">
            <a:extLst>
              <a:ext uri="{FF2B5EF4-FFF2-40B4-BE49-F238E27FC236}">
                <a16:creationId xmlns:a16="http://schemas.microsoft.com/office/drawing/2014/main" id="{3CBD587F-1B8E-411C-9E69-96DF4358FC33}"/>
              </a:ext>
            </a:extLst>
          </p:cNvPr>
          <p:cNvSpPr>
            <a:spLocks noGrp="1"/>
          </p:cNvSpPr>
          <p:nvPr>
            <p:ph sz="half" idx="1"/>
          </p:nvPr>
        </p:nvSpPr>
        <p:spPr>
          <a:xfrm>
            <a:off x="1280160" y="1563624"/>
            <a:ext cx="5843016" cy="4613339"/>
          </a:xfrm>
        </p:spPr>
        <p:txBody>
          <a:bodyPr>
            <a:normAutofit fontScale="92500"/>
          </a:bodyPr>
          <a:lstStyle/>
          <a:p>
            <a:r>
              <a:rPr lang="en-GB" dirty="0"/>
              <a:t>Scan the QR Code </a:t>
            </a:r>
          </a:p>
          <a:p>
            <a:r>
              <a:rPr lang="en-GB" dirty="0"/>
              <a:t>Visit our website: </a:t>
            </a:r>
            <a:r>
              <a:rPr lang="en-GB" dirty="0">
                <a:hlinkClick r:id="rId2"/>
              </a:rPr>
              <a:t>www.adra.org.uk</a:t>
            </a:r>
            <a:r>
              <a:rPr lang="en-GB" dirty="0"/>
              <a:t> </a:t>
            </a:r>
          </a:p>
          <a:p>
            <a:r>
              <a:rPr lang="en-GB" dirty="0"/>
              <a:t>More information on Advent Appeal: </a:t>
            </a:r>
            <a:r>
              <a:rPr lang="en-GB" dirty="0">
                <a:hlinkClick r:id="rId3"/>
              </a:rPr>
              <a:t>https://adra.org.uk/advent-appeal-2025/</a:t>
            </a:r>
            <a:r>
              <a:rPr lang="en-GB" dirty="0"/>
              <a:t> </a:t>
            </a:r>
          </a:p>
          <a:p>
            <a:r>
              <a:rPr lang="en-GB" dirty="0"/>
              <a:t>Cash Donations – insert in an envelope and label it for – ‘</a:t>
            </a:r>
            <a:r>
              <a:rPr lang="en-GB" b="1" i="1" dirty="0"/>
              <a:t>ADRA Advent Appeal</a:t>
            </a:r>
            <a:r>
              <a:rPr lang="en-GB" dirty="0"/>
              <a:t>’</a:t>
            </a:r>
          </a:p>
          <a:p>
            <a:r>
              <a:rPr lang="en-GB" dirty="0"/>
              <a:t>Cheques can be made out to: </a:t>
            </a:r>
            <a:r>
              <a:rPr lang="en-GB" b="1" i="1" dirty="0"/>
              <a:t>ADRA-UK </a:t>
            </a:r>
            <a:r>
              <a:rPr lang="en-GB" dirty="0"/>
              <a:t>and sent to us through the post to:</a:t>
            </a:r>
          </a:p>
          <a:p>
            <a:pPr marL="0" indent="0">
              <a:buNone/>
            </a:pPr>
            <a:r>
              <a:rPr lang="en-GB" sz="2200" b="1" dirty="0">
                <a:solidFill>
                  <a:schemeClr val="accent1">
                    <a:lumMod val="75000"/>
                  </a:schemeClr>
                </a:solidFill>
              </a:rPr>
              <a:t>ADRA-UK, </a:t>
            </a:r>
            <a:r>
              <a:rPr lang="en-GB" sz="2200" b="1" dirty="0" err="1">
                <a:solidFill>
                  <a:schemeClr val="accent1">
                    <a:lumMod val="75000"/>
                  </a:schemeClr>
                </a:solidFill>
              </a:rPr>
              <a:t>Stanborough</a:t>
            </a:r>
            <a:r>
              <a:rPr lang="en-GB" sz="2200" b="1" dirty="0">
                <a:solidFill>
                  <a:schemeClr val="accent1">
                    <a:lumMod val="75000"/>
                  </a:schemeClr>
                </a:solidFill>
              </a:rPr>
              <a:t> Park, Watford, WD25 9JZ</a:t>
            </a:r>
          </a:p>
        </p:txBody>
      </p:sp>
      <p:pic>
        <p:nvPicPr>
          <p:cNvPr id="5" name="Content Placeholder 4">
            <a:extLst>
              <a:ext uri="{FF2B5EF4-FFF2-40B4-BE49-F238E27FC236}">
                <a16:creationId xmlns:a16="http://schemas.microsoft.com/office/drawing/2014/main" id="{5F07468F-CE08-B3A0-7931-AFABBADA61AC}"/>
              </a:ext>
            </a:extLst>
          </p:cNvPr>
          <p:cNvPicPr>
            <a:picLocks noGrp="1" noChangeAspect="1"/>
          </p:cNvPicPr>
          <p:nvPr>
            <p:ph sz="half" idx="2"/>
          </p:nvPr>
        </p:nvPicPr>
        <p:blipFill>
          <a:blip r:embed="rId4"/>
          <a:stretch>
            <a:fillRect/>
          </a:stretch>
        </p:blipFill>
        <p:spPr>
          <a:xfrm>
            <a:off x="7206725" y="1825625"/>
            <a:ext cx="3995647" cy="3995647"/>
          </a:xfrm>
          <a:prstGeom prst="rect">
            <a:avLst/>
          </a:prstGeom>
        </p:spPr>
      </p:pic>
      <p:sp>
        <p:nvSpPr>
          <p:cNvPr id="6" name="Arrow: Right 5">
            <a:extLst>
              <a:ext uri="{FF2B5EF4-FFF2-40B4-BE49-F238E27FC236}">
                <a16:creationId xmlns:a16="http://schemas.microsoft.com/office/drawing/2014/main" id="{CC2C4913-9084-33BE-231E-27C3C4919580}"/>
              </a:ext>
            </a:extLst>
          </p:cNvPr>
          <p:cNvSpPr/>
          <p:nvPr/>
        </p:nvSpPr>
        <p:spPr>
          <a:xfrm>
            <a:off x="4361648" y="1646736"/>
            <a:ext cx="1795118" cy="357777"/>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10781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2AD9370-F699-9227-6D50-171B43D8A137}"/>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We thank the Lord for each of you!</a:t>
            </a:r>
          </a:p>
        </p:txBody>
      </p:sp>
      <p:sp>
        <p:nvSpPr>
          <p:cNvPr id="6" name="Text Placeholder 5">
            <a:extLst>
              <a:ext uri="{FF2B5EF4-FFF2-40B4-BE49-F238E27FC236}">
                <a16:creationId xmlns:a16="http://schemas.microsoft.com/office/drawing/2014/main" id="{56177B0C-C47B-192A-273F-72354280263F}"/>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sz="2000">
                <a:solidFill>
                  <a:schemeClr val="tx1"/>
                </a:solidFill>
              </a:rPr>
              <a:t>Thank you for supporting ADRA throughout the year and for the compassion you have shown through your prayers, donations and fundraising effort.</a:t>
            </a:r>
          </a:p>
        </p:txBody>
      </p:sp>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C1F239-3631-BCCE-BA95-EFD1C64C6425}"/>
              </a:ext>
            </a:extLst>
          </p:cNvPr>
          <p:cNvPicPr>
            <a:picLocks noChangeAspect="1"/>
          </p:cNvPicPr>
          <p:nvPr/>
        </p:nvPicPr>
        <p:blipFill>
          <a:blip r:embed="rId2"/>
          <a:srcRect l="21935" r="19380" b="17596"/>
          <a:stretch>
            <a:fillRect/>
          </a:stretch>
        </p:blipFill>
        <p:spPr>
          <a:xfrm>
            <a:off x="5632315" y="10"/>
            <a:ext cx="6558162" cy="653834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06DB8AAE-B650-9439-EF69-EBA4B3C11ECA}"/>
              </a:ext>
            </a:extLst>
          </p:cNvPr>
          <p:cNvPicPr>
            <a:picLocks noChangeAspect="1"/>
          </p:cNvPicPr>
          <p:nvPr/>
        </p:nvPicPr>
        <p:blipFill>
          <a:blip r:embed="rId3"/>
          <a:stretch>
            <a:fillRect/>
          </a:stretch>
        </p:blipFill>
        <p:spPr>
          <a:xfrm>
            <a:off x="152498" y="146252"/>
            <a:ext cx="2931170" cy="779203"/>
          </a:xfrm>
          <a:prstGeom prst="rect">
            <a:avLst/>
          </a:prstGeom>
        </p:spPr>
      </p:pic>
    </p:spTree>
    <p:extLst>
      <p:ext uri="{BB962C8B-B14F-4D97-AF65-F5344CB8AC3E}">
        <p14:creationId xmlns:p14="http://schemas.microsoft.com/office/powerpoint/2010/main" val="118316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225110"/>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DRA PPT Font">
      <a:majorFont>
        <a:latin typeface="Montserrat Bold"/>
        <a:ea typeface=""/>
        <a:cs typeface=""/>
      </a:majorFont>
      <a:minorFont>
        <a:latin typeface="Zilla Sl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b87d17-5488-448f-8780-ac7d804e43ce">
      <Terms xmlns="http://schemas.microsoft.com/office/infopath/2007/PartnerControls"/>
    </lcf76f155ced4ddcb4097134ff3c332f>
    <TaxCatchAll xmlns="2c5bd480-545c-4cd7-b94f-c11fffe8b36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08B96092C07547BA86205C33570A78" ma:contentTypeVersion="13" ma:contentTypeDescription="Create a new document." ma:contentTypeScope="" ma:versionID="d881caa1ef92f8bd5000b42212994c35">
  <xsd:schema xmlns:xsd="http://www.w3.org/2001/XMLSchema" xmlns:xs="http://www.w3.org/2001/XMLSchema" xmlns:p="http://schemas.microsoft.com/office/2006/metadata/properties" xmlns:ns2="94b87d17-5488-448f-8780-ac7d804e43ce" xmlns:ns3="2c5bd480-545c-4cd7-b94f-c11fffe8b363" targetNamespace="http://schemas.microsoft.com/office/2006/metadata/properties" ma:root="true" ma:fieldsID="c483ef42822ef64cba5c1d651126e93e" ns2:_="" ns3:_="">
    <xsd:import namespace="94b87d17-5488-448f-8780-ac7d804e43ce"/>
    <xsd:import namespace="2c5bd480-545c-4cd7-b94f-c11fffe8b3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87d17-5488-448f-8780-ac7d804e4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b306abc-96e6-4fef-9332-689858322d5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5bd480-545c-4cd7-b94f-c11fffe8b36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b6835d7-c7f2-4696-b8dd-ddcd2354d7b4}" ma:internalName="TaxCatchAll" ma:showField="CatchAllData" ma:web="2c5bd480-545c-4cd7-b94f-c11fffe8b3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EB8EE5-CBB2-4B39-8DAB-C127C12524C0}">
  <ds:schemaRefs>
    <ds:schemaRef ds:uri="http://schemas.microsoft.com/office/infopath/2007/PartnerControls"/>
    <ds:schemaRef ds:uri="http://schemas.microsoft.com/office/2006/documentManagement/types"/>
    <ds:schemaRef ds:uri="http://purl.org/dc/dcmitype/"/>
    <ds:schemaRef ds:uri="http://schemas.microsoft.com/sharepoint/v3"/>
    <ds:schemaRef ds:uri="http://www.w3.org/XML/1998/namespace"/>
    <ds:schemaRef ds:uri="http://purl.org/dc/elements/1.1/"/>
    <ds:schemaRef ds:uri="http://schemas.openxmlformats.org/package/2006/metadata/core-properties"/>
    <ds:schemaRef ds:uri="http://schemas.microsoft.com/office/2006/metadata/properties"/>
    <ds:schemaRef ds:uri="http://purl.org/dc/terms/"/>
    <ds:schemaRef ds:uri="94b87d17-5488-448f-8780-ac7d804e43ce"/>
    <ds:schemaRef ds:uri="2c5bd480-545c-4cd7-b94f-c11fffe8b363"/>
  </ds:schemaRefs>
</ds:datastoreItem>
</file>

<file path=customXml/itemProps2.xml><?xml version="1.0" encoding="utf-8"?>
<ds:datastoreItem xmlns:ds="http://schemas.openxmlformats.org/officeDocument/2006/customXml" ds:itemID="{B063736E-D2A9-46B6-8E0F-E5169414A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87d17-5488-448f-8780-ac7d804e43ce"/>
    <ds:schemaRef ds:uri="2c5bd480-545c-4cd7-b94f-c11fffe8b3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5D0F79-EAA8-4134-ACD6-6A54DDA95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548</TotalTime>
  <Words>883</Words>
  <Application>Microsoft Office PowerPoint</Application>
  <PresentationFormat>Widescreen</PresentationFormat>
  <Paragraphs>56</Paragraphs>
  <Slides>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Courier New</vt:lpstr>
      <vt:lpstr>Montserrat</vt:lpstr>
      <vt:lpstr>Montserrat Bold</vt:lpstr>
      <vt:lpstr>Zilla Slab</vt:lpstr>
      <vt:lpstr>Office Theme</vt:lpstr>
      <vt:lpstr>PowerPoint Presentation</vt:lpstr>
      <vt:lpstr>Advent with ADRA</vt:lpstr>
      <vt:lpstr>Current Situation Globally</vt:lpstr>
      <vt:lpstr>Displaced Families</vt:lpstr>
      <vt:lpstr>PowerPoint Presentation</vt:lpstr>
      <vt:lpstr>Please help someone in need this season…</vt:lpstr>
      <vt:lpstr>To Donate:</vt:lpstr>
      <vt:lpstr>We thank the Lord for each of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Alefa Afalava</dc:creator>
  <cp:lastModifiedBy>Petrian Menzies</cp:lastModifiedBy>
  <cp:revision>10</cp:revision>
  <dcterms:created xsi:type="dcterms:W3CDTF">2019-10-04T21:04:12Z</dcterms:created>
  <dcterms:modified xsi:type="dcterms:W3CDTF">2025-12-02T09:55:10Z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0x010100EA08B96092C07547BA86205C33570A78</vt:lpwstr>
  </property>
  <property fmtid="{D5CDD505-2E9C-101B-9397-08002B2CF9AE}" pid="3" name="MediaServiceImageTags">
    <vt:lpwstr/>
  </property>
</Properties>
</file>