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7" r:id="rId3"/>
    <p:sldId id="256" r:id="rId4"/>
    <p:sldId id="259" r:id="rId5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51" d="100"/>
          <a:sy n="51" d="100"/>
        </p:scale>
        <p:origin x="38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BC0750-4776-170B-D43C-8013B1FF35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8BCC462-41BB-7120-BA75-5C5C741F0D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7B81A4C-6C2A-3C71-B03B-88698C00A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3CD-5D90-A249-BCA7-10C4109D29C6}" type="datetimeFigureOut">
              <a:rPr lang="pt-PT" smtClean="0"/>
              <a:t>13/05/2025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44E93B4-DDED-6929-1F3A-876DF2D5C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EC6B584-481A-C9B5-4784-A5D5C4B61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F65F-817D-E34F-BAEC-2F55BAB56CE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7351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370DFD-9D3E-EE2F-D0A2-26F4E5574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B95387DC-4507-5D33-1C59-CE3DC418F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8325742-A8B0-B528-1C25-40C2B3A6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3CD-5D90-A249-BCA7-10C4109D29C6}" type="datetimeFigureOut">
              <a:rPr lang="pt-PT" smtClean="0"/>
              <a:t>13/05/2025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306E947-31AF-5C4B-BA3B-E5B8B4D2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EE6D8D0B-81A7-563E-B49B-CD2AD978B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F65F-817D-E34F-BAEC-2F55BAB56CE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0196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807AFB2-6694-F7BD-1C0F-688F07B6E0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13ECBCC9-3AFB-3690-7458-08B15960A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6DC0840-4FE5-8B4C-4638-3051DA66D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3CD-5D90-A249-BCA7-10C4109D29C6}" type="datetimeFigureOut">
              <a:rPr lang="pt-PT" smtClean="0"/>
              <a:t>13/05/2025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70B87BE-D7E3-94CD-9C83-9B637E116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F4D456F-4FF9-A5D7-E56E-423AE505E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F65F-817D-E34F-BAEC-2F55BAB56CE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4934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F9C570-2462-DCD5-216A-DB8396DE1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BD1C55F-FB05-9CED-09C4-DE947DD77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701D2AC-6C14-1169-21CE-068045E44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3CD-5D90-A249-BCA7-10C4109D29C6}" type="datetimeFigureOut">
              <a:rPr lang="pt-PT" smtClean="0"/>
              <a:t>13/05/2025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E34F3D1-F47C-215B-7B82-8DFF1442D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E5D53327-45BF-2D39-16ED-0D260976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F65F-817D-E34F-BAEC-2F55BAB56CE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100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876067-65C5-107B-228D-F4AE3B6F0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2E7C73EF-7C17-0994-8564-A509CC1F7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7B5663F-1B20-BBD2-B3F5-58792F0B5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3CD-5D90-A249-BCA7-10C4109D29C6}" type="datetimeFigureOut">
              <a:rPr lang="pt-PT" smtClean="0"/>
              <a:t>13/05/2025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3C837CF-0281-6AAA-5A38-21761ECF4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DB07D2E-31C1-1610-9DD7-2F78E61AA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F65F-817D-E34F-BAEC-2F55BAB56CE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457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35C92A-5E60-6073-4D6D-1F3A3E235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C8347AF-DA0D-EB29-8FFD-E03F633656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9AAC11EA-0998-FD17-0949-00256EF406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72B987D8-076D-787F-2139-A098DDBEC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3CD-5D90-A249-BCA7-10C4109D29C6}" type="datetimeFigureOut">
              <a:rPr lang="pt-PT" smtClean="0"/>
              <a:t>13/05/2025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3774FE4A-B5B3-9F2A-1D39-DA1C58F24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F71C37F-81BD-EF88-9563-BECDAE91E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F65F-817D-E34F-BAEC-2F55BAB56CE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7767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AFCB3C-CA30-16A1-1332-D814846F4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AFFF3FB-B5C9-280D-A026-2AA4DF4B5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F45F96D-4A38-8646-FAA9-3736041FD0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9E319010-D7DB-031D-7E30-4EBFB4210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3398812F-1625-8125-0E5D-86F562628C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39F5C318-CBB5-DFE9-8A61-A01119D8F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3CD-5D90-A249-BCA7-10C4109D29C6}" type="datetimeFigureOut">
              <a:rPr lang="pt-PT" smtClean="0"/>
              <a:t>13/05/2025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AC8BCA3D-C2AC-ED5B-339E-1829AF9D8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966FDEE9-3260-0314-86E7-A2AD70ED3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F65F-817D-E34F-BAEC-2F55BAB56CE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1208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3DD815-E270-F6FB-54B7-7A2BBAF17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48AD4139-AA13-FC6C-6DE7-E2326D315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3CD-5D90-A249-BCA7-10C4109D29C6}" type="datetimeFigureOut">
              <a:rPr lang="pt-PT" smtClean="0"/>
              <a:t>13/05/2025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9DB5A5DF-39AA-1559-686A-94C97593D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B1E1ADDE-911A-9003-2A0E-BB0AE970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F65F-817D-E34F-BAEC-2F55BAB56CE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009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D2457770-B132-3947-F074-09709AC6D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3CD-5D90-A249-BCA7-10C4109D29C6}" type="datetimeFigureOut">
              <a:rPr lang="pt-PT" smtClean="0"/>
              <a:t>13/05/2025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5EA0E518-3527-CC33-4246-A44689B31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098334EC-0F62-0F2E-90DF-7A28054F7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F65F-817D-E34F-BAEC-2F55BAB56CE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817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CA116D-A086-A1DB-E7EB-611488C59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F4B38CC-7B89-68C6-E4BC-AFF2F249B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12AA8F9C-B562-79A1-E348-B53FD47941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858C0264-C526-604D-8D5E-D1AB417C4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3CD-5D90-A249-BCA7-10C4109D29C6}" type="datetimeFigureOut">
              <a:rPr lang="pt-PT" smtClean="0"/>
              <a:t>13/05/2025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292B06E-D6EE-7160-368E-9F457A3DC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B5583DC-F9FE-73B8-A1E2-D6180564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F65F-817D-E34F-BAEC-2F55BAB56CE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966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83A5FE-9638-5418-E33F-D2F4F9D23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924D11BC-4B4B-1313-1518-18FB5F0330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1A05B997-6C04-2B7C-D0B8-206D11784F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9091949A-4FB0-4B28-0CEF-80D6BC6B2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3CD-5D90-A249-BCA7-10C4109D29C6}" type="datetimeFigureOut">
              <a:rPr lang="pt-PT" smtClean="0"/>
              <a:t>13/05/2025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AEA40C94-0812-95B4-C502-877E4101A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78391104-BCC0-6E11-9373-1551C56EC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F65F-817D-E34F-BAEC-2F55BAB56CE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3848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52FED640-0022-CAF4-4526-75FA23F47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0F04D58-DDED-797D-C0C8-3F16394E88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5DCF6D6-8559-6976-777E-4E1E3C27DF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903CD-5D90-A249-BCA7-10C4109D29C6}" type="datetimeFigureOut">
              <a:rPr lang="pt-PT" smtClean="0"/>
              <a:t>13/05/2025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BA0AC8D-D7FE-8BE7-69A9-11AF515304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D23BA04-4658-5485-1CB4-DA05CF9DCB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9F65F-817D-E34F-BAEC-2F55BAB56CE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249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02AE739F-D1CF-9394-3059-56B6A5AA522B}"/>
              </a:ext>
            </a:extLst>
          </p:cNvPr>
          <p:cNvSpPr txBox="1"/>
          <p:nvPr/>
        </p:nvSpPr>
        <p:spPr>
          <a:xfrm>
            <a:off x="6277428" y="1739042"/>
            <a:ext cx="5686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err="1"/>
              <a:t>Drawing</a:t>
            </a:r>
            <a:r>
              <a:rPr lang="pt-PT" sz="2000" b="1" dirty="0"/>
              <a:t>: </a:t>
            </a:r>
            <a:r>
              <a:rPr lang="pt-PT" sz="2000" b="1" dirty="0" err="1"/>
              <a:t>Humanity</a:t>
            </a:r>
            <a:r>
              <a:rPr lang="pt-PT" sz="2000" b="1" dirty="0"/>
              <a:t> on the </a:t>
            </a:r>
            <a:r>
              <a:rPr lang="pt-PT" sz="2000" b="1" dirty="0" err="1"/>
              <a:t>moove</a:t>
            </a:r>
            <a:r>
              <a:rPr lang="pt-PT" sz="2000" b="1" dirty="0"/>
              <a:t> (543 votes)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0E1AC40-BE48-08F6-523E-ECB09D6DFBA5}"/>
              </a:ext>
            </a:extLst>
          </p:cNvPr>
          <p:cNvSpPr txBox="1"/>
          <p:nvPr/>
        </p:nvSpPr>
        <p:spPr>
          <a:xfrm>
            <a:off x="6277429" y="246842"/>
            <a:ext cx="56869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Winner of the 5–9 age group</a:t>
            </a:r>
          </a:p>
          <a:p>
            <a:r>
              <a:rPr lang="en-US" sz="3200" b="1" dirty="0" err="1"/>
              <a:t>Pancharat</a:t>
            </a:r>
            <a:r>
              <a:rPr lang="en-US" sz="3200" b="1" dirty="0"/>
              <a:t> </a:t>
            </a:r>
            <a:r>
              <a:rPr lang="en-US" sz="3200" b="1" dirty="0" err="1"/>
              <a:t>Carawukh</a:t>
            </a:r>
            <a:r>
              <a:rPr lang="en-US" sz="3200" b="1" dirty="0"/>
              <a:t> - Thailand</a:t>
            </a:r>
            <a:endParaRPr lang="pt-PT" sz="3200" b="1" dirty="0"/>
          </a:p>
        </p:txBody>
      </p:sp>
      <p:pic>
        <p:nvPicPr>
          <p:cNvPr id="2" name="Imagem 1" descr="Uma imagem com desenho, ficção, desenhos de criança, Desenho animado&#10;&#10;Os conteúdos gerados por IA poderão estar incorretos.">
            <a:extLst>
              <a:ext uri="{FF2B5EF4-FFF2-40B4-BE49-F238E27FC236}">
                <a16:creationId xmlns:a16="http://schemas.microsoft.com/office/drawing/2014/main" id="{96191468-F78A-F28C-26F9-6C22F45BD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828" y="-27122"/>
            <a:ext cx="4923226" cy="685800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8AD23C0-60B8-8C99-C739-265BDEA458B3}"/>
              </a:ext>
            </a:extLst>
          </p:cNvPr>
          <p:cNvSpPr txBox="1"/>
          <p:nvPr/>
        </p:nvSpPr>
        <p:spPr>
          <a:xfrm>
            <a:off x="6277428" y="2447185"/>
            <a:ext cx="552323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/>
              <a:t>It is a poignant artwork that delves into compassion and the refugee experience. Using </a:t>
            </a:r>
            <a:r>
              <a:rPr lang="en-GB" sz="2000" dirty="0" err="1"/>
              <a:t>colored</a:t>
            </a:r>
            <a:r>
              <a:rPr lang="en-GB" sz="2000" dirty="0"/>
              <a:t> pencils two figures walking hand-in-hand, symbolizing solidarity. Surrounding them are scenes of kindness, like food distribution and joyful children, contrasted with elements of destruction that reflect the harsh realities of displacement. A pink banner reading "Welcome We Care" invites compassion, emphasizing the need for empathy and community support in creating safe environments for refugees.</a:t>
            </a:r>
          </a:p>
        </p:txBody>
      </p:sp>
    </p:spTree>
    <p:extLst>
      <p:ext uri="{BB962C8B-B14F-4D97-AF65-F5344CB8AC3E}">
        <p14:creationId xmlns:p14="http://schemas.microsoft.com/office/powerpoint/2010/main" val="272674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17F7BB6-512C-6D58-5853-3CDDB64F5813}"/>
              </a:ext>
            </a:extLst>
          </p:cNvPr>
          <p:cNvSpPr txBox="1"/>
          <p:nvPr/>
        </p:nvSpPr>
        <p:spPr>
          <a:xfrm>
            <a:off x="6443862" y="1704062"/>
            <a:ext cx="5588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err="1"/>
              <a:t>Gouache</a:t>
            </a:r>
            <a:r>
              <a:rPr lang="pt-PT" sz="2000" b="1" dirty="0"/>
              <a:t>: “</a:t>
            </a:r>
            <a:r>
              <a:rPr lang="en-US" sz="2000" b="1" dirty="0"/>
              <a:t>Everything behind” (662 votes)</a:t>
            </a:r>
            <a:endParaRPr lang="pt-PT" sz="20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297C0BC-DC0D-93BF-5BD7-1373122E585E}"/>
              </a:ext>
            </a:extLst>
          </p:cNvPr>
          <p:cNvSpPr txBox="1"/>
          <p:nvPr/>
        </p:nvSpPr>
        <p:spPr>
          <a:xfrm>
            <a:off x="6443862" y="215758"/>
            <a:ext cx="56591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Winner of the 10–14 age group</a:t>
            </a:r>
          </a:p>
          <a:p>
            <a:r>
              <a:rPr lang="en-US" sz="3200" b="1" dirty="0"/>
              <a:t>Nasmina Ahmad - </a:t>
            </a:r>
            <a:r>
              <a:rPr lang="pt-PT" sz="3200" b="1" dirty="0" err="1"/>
              <a:t>Azerbaijan</a:t>
            </a:r>
            <a:endParaRPr lang="pt-PT" sz="3200" b="1" dirty="0"/>
          </a:p>
        </p:txBody>
      </p:sp>
      <p:pic>
        <p:nvPicPr>
          <p:cNvPr id="2" name="Imagem 1" descr="Uma imagem com quadro, desenho, esboço, arte&#10;&#10;Os conteúdos gerados por IA poderão estar incorretos.">
            <a:extLst>
              <a:ext uri="{FF2B5EF4-FFF2-40B4-BE49-F238E27FC236}">
                <a16:creationId xmlns:a16="http://schemas.microsoft.com/office/drawing/2014/main" id="{B29E2B8C-0878-2AE5-C535-F250D094E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51" y="1230277"/>
            <a:ext cx="6205961" cy="4654471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E87D1D49-24BE-FAD4-ED66-AA616C6A1037}"/>
              </a:ext>
            </a:extLst>
          </p:cNvPr>
          <p:cNvSpPr txBox="1"/>
          <p:nvPr/>
        </p:nvSpPr>
        <p:spPr>
          <a:xfrm>
            <a:off x="6443862" y="2284054"/>
            <a:ext cx="54302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/>
              <a:t>My art work depicts refugees who forced to leave their “Life” and go to unknown dark direction. War is cold, that’s why I chose mainly cold </a:t>
            </a:r>
            <a:r>
              <a:rPr lang="en-GB" sz="2000" dirty="0" err="1"/>
              <a:t>colors</a:t>
            </a:r>
            <a:r>
              <a:rPr lang="en-GB" sz="2000" dirty="0"/>
              <a:t> for my work. I painted house on back a little boy symbolically conveying the message that “ no matter where we go, our home, our house, our life are always with us”. Also I painted dark clouds on the head of refugees to emphasize their trouble. Bullets are raining and hearts are bleeding. A Life is </a:t>
            </a:r>
            <a:r>
              <a:rPr lang="en-GB" sz="2000" dirty="0" err="1"/>
              <a:t>gray</a:t>
            </a:r>
            <a:r>
              <a:rPr lang="en-GB" sz="2000" dirty="0"/>
              <a:t> in a war.</a:t>
            </a: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4063802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7BB2C342-C43E-42DE-24E2-E06621E91D0F}"/>
              </a:ext>
            </a:extLst>
          </p:cNvPr>
          <p:cNvSpPr txBox="1"/>
          <p:nvPr/>
        </p:nvSpPr>
        <p:spPr>
          <a:xfrm>
            <a:off x="6636545" y="1516618"/>
            <a:ext cx="542482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Drawing - pencil, watercolor on paper: </a:t>
            </a:r>
            <a:r>
              <a:rPr lang="pt-PT" sz="2000" b="1" dirty="0"/>
              <a:t>“</a:t>
            </a:r>
            <a:r>
              <a:rPr lang="pt-PT" sz="2000" b="1" dirty="0" err="1"/>
              <a:t>Saying</a:t>
            </a:r>
            <a:r>
              <a:rPr lang="pt-PT" sz="2000" b="1" dirty="0"/>
              <a:t> Goodbye ”</a:t>
            </a:r>
            <a:r>
              <a:rPr lang="pt-PT" sz="2000" dirty="0"/>
              <a:t> </a:t>
            </a:r>
            <a:r>
              <a:rPr lang="en-US" sz="2000" b="1" dirty="0"/>
              <a:t>(349 votes)</a:t>
            </a:r>
          </a:p>
          <a:p>
            <a:endParaRPr lang="en-US" sz="2000" b="1" dirty="0"/>
          </a:p>
          <a:p>
            <a:r>
              <a:rPr lang="en-US" sz="2000" dirty="0"/>
              <a:t>Preparing for this competition, I started researching about the war between Ukraine and Russia. Large number of kids in Ukraine are migrating to other countries and </a:t>
            </a:r>
            <a:r>
              <a:rPr lang="en-US" sz="2000" dirty="0" err="1"/>
              <a:t>farewelling</a:t>
            </a:r>
            <a:r>
              <a:rPr lang="en-US" sz="2000" dirty="0"/>
              <a:t> their homes at a young age. I found data that children make up half of all refugees from the war in Ukraine, according to UNICEF and UNHCR. In this artwork, I focused on expressing the depressing situations and emotions the child is facing. I hope the migrating children will one day get back to their homes.</a:t>
            </a:r>
          </a:p>
          <a:p>
            <a:endParaRPr lang="pt-PT" sz="20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A5C59DF-BC70-EB5A-9E43-19B164F7BCF4}"/>
              </a:ext>
            </a:extLst>
          </p:cNvPr>
          <p:cNvSpPr txBox="1"/>
          <p:nvPr/>
        </p:nvSpPr>
        <p:spPr>
          <a:xfrm>
            <a:off x="6636545" y="215758"/>
            <a:ext cx="54757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Winner of the 15–18 age group</a:t>
            </a:r>
          </a:p>
          <a:p>
            <a:r>
              <a:rPr lang="en-US" sz="3200" b="1" dirty="0" err="1"/>
              <a:t>Bomine</a:t>
            </a:r>
            <a:r>
              <a:rPr lang="en-US" sz="3200" b="1" dirty="0"/>
              <a:t> Kim - </a:t>
            </a:r>
            <a:r>
              <a:rPr lang="pt-PT" sz="3200" b="1" dirty="0" err="1"/>
              <a:t>South</a:t>
            </a:r>
            <a:r>
              <a:rPr lang="pt-PT" sz="3200" b="1" dirty="0"/>
              <a:t> </a:t>
            </a:r>
            <a:r>
              <a:rPr lang="pt-PT" sz="3200" b="1" dirty="0" err="1"/>
              <a:t>Korea</a:t>
            </a:r>
            <a:endParaRPr lang="pt-PT" sz="3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99297"/>
            <a:ext cx="6556379" cy="462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060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DCB6C3E-590D-0855-0D59-6C19999AD6F3}"/>
              </a:ext>
            </a:extLst>
          </p:cNvPr>
          <p:cNvSpPr txBox="1"/>
          <p:nvPr/>
        </p:nvSpPr>
        <p:spPr>
          <a:xfrm>
            <a:off x="6593680" y="1449836"/>
            <a:ext cx="549354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Drawing, painting: “Wounds That Don’t Bleed” (384 votes)</a:t>
            </a:r>
          </a:p>
          <a:p>
            <a:endParaRPr lang="en-US" sz="2000" b="1" dirty="0"/>
          </a:p>
          <a:p>
            <a:r>
              <a:rPr lang="pt-PT" sz="2000" dirty="0" err="1"/>
              <a:t>Reflects</a:t>
            </a:r>
            <a:r>
              <a:rPr lang="pt-PT" sz="2000" dirty="0"/>
              <a:t> </a:t>
            </a:r>
            <a:r>
              <a:rPr lang="pt-PT" sz="2000" dirty="0" err="1"/>
              <a:t>displacement</a:t>
            </a:r>
            <a:r>
              <a:rPr lang="pt-PT" sz="2000" dirty="0"/>
              <a:t> </a:t>
            </a:r>
            <a:r>
              <a:rPr lang="pt-PT" sz="2000" dirty="0" err="1"/>
              <a:t>breathing</a:t>
            </a:r>
            <a:r>
              <a:rPr lang="pt-PT" sz="2000" dirty="0"/>
              <a:t> </a:t>
            </a:r>
            <a:r>
              <a:rPr lang="pt-PT" sz="2000" dirty="0" err="1"/>
              <a:t>yet</a:t>
            </a:r>
            <a:r>
              <a:rPr lang="pt-PT" sz="2000" dirty="0"/>
              <a:t> </a:t>
            </a:r>
            <a:r>
              <a:rPr lang="pt-PT" sz="2000" dirty="0" err="1"/>
              <a:t>never</a:t>
            </a:r>
            <a:r>
              <a:rPr lang="pt-PT" sz="2000" dirty="0"/>
              <a:t> </a:t>
            </a:r>
            <a:r>
              <a:rPr lang="pt-PT" sz="2000" dirty="0" err="1"/>
              <a:t>truly</a:t>
            </a:r>
            <a:r>
              <a:rPr lang="pt-PT" sz="2000" dirty="0"/>
              <a:t> feeling at </a:t>
            </a:r>
            <a:r>
              <a:rPr lang="pt-PT" sz="2000" dirty="0" err="1"/>
              <a:t>home</a:t>
            </a:r>
            <a:r>
              <a:rPr lang="pt-PT" sz="2000" dirty="0"/>
              <a:t>. My </a:t>
            </a:r>
            <a:r>
              <a:rPr lang="pt-PT" sz="2000" dirty="0" err="1"/>
              <a:t>artwork</a:t>
            </a:r>
            <a:r>
              <a:rPr lang="pt-PT" sz="2000" dirty="0"/>
              <a:t> </a:t>
            </a:r>
            <a:r>
              <a:rPr lang="pt-PT" sz="2000" dirty="0" err="1"/>
              <a:t>is</a:t>
            </a:r>
            <a:r>
              <a:rPr lang="pt-PT" sz="2000" dirty="0"/>
              <a:t> </a:t>
            </a:r>
            <a:r>
              <a:rPr lang="pt-PT" sz="2000" dirty="0" err="1"/>
              <a:t>inspired</a:t>
            </a:r>
            <a:r>
              <a:rPr lang="pt-PT" sz="2000" dirty="0"/>
              <a:t> not only by my </a:t>
            </a:r>
            <a:r>
              <a:rPr lang="pt-PT" sz="2000" dirty="0" err="1"/>
              <a:t>own</a:t>
            </a:r>
            <a:r>
              <a:rPr lang="pt-PT" sz="2000" dirty="0"/>
              <a:t> </a:t>
            </a:r>
            <a:r>
              <a:rPr lang="pt-PT" sz="2000" dirty="0" err="1"/>
              <a:t>experiences</a:t>
            </a:r>
            <a:r>
              <a:rPr lang="pt-PT" sz="2000" dirty="0"/>
              <a:t> with </a:t>
            </a:r>
            <a:r>
              <a:rPr lang="pt-PT" sz="2000" dirty="0" err="1"/>
              <a:t>war</a:t>
            </a:r>
            <a:r>
              <a:rPr lang="pt-PT" sz="2000" dirty="0"/>
              <a:t> but </a:t>
            </a:r>
            <a:r>
              <a:rPr lang="pt-PT" sz="2000" dirty="0" err="1"/>
              <a:t>also</a:t>
            </a:r>
            <a:r>
              <a:rPr lang="pt-PT" sz="2000" dirty="0"/>
              <a:t> by the </a:t>
            </a:r>
            <a:r>
              <a:rPr lang="pt-PT" sz="2000" dirty="0" err="1"/>
              <a:t>silent</a:t>
            </a:r>
            <a:r>
              <a:rPr lang="pt-PT" sz="2000" dirty="0"/>
              <a:t> </a:t>
            </a:r>
            <a:r>
              <a:rPr lang="pt-PT" sz="2000" dirty="0" err="1"/>
              <a:t>struggles</a:t>
            </a:r>
            <a:r>
              <a:rPr lang="pt-PT" sz="2000" dirty="0"/>
              <a:t> of </a:t>
            </a:r>
            <a:r>
              <a:rPr lang="pt-PT" sz="2000" dirty="0" err="1"/>
              <a:t>many</a:t>
            </a:r>
            <a:r>
              <a:rPr lang="pt-PT" sz="2000" dirty="0"/>
              <a:t> </a:t>
            </a:r>
            <a:r>
              <a:rPr lang="pt-PT" sz="2000" dirty="0" err="1"/>
              <a:t>others</a:t>
            </a:r>
            <a:r>
              <a:rPr lang="pt-PT" sz="2000" dirty="0"/>
              <a:t> </a:t>
            </a:r>
            <a:r>
              <a:rPr lang="pt-PT" sz="2000" dirty="0" err="1"/>
              <a:t>who</a:t>
            </a:r>
            <a:r>
              <a:rPr lang="pt-PT" sz="2000" dirty="0"/>
              <a:t> have </a:t>
            </a:r>
            <a:r>
              <a:rPr lang="pt-PT" sz="2000" dirty="0" err="1"/>
              <a:t>lived</a:t>
            </a:r>
            <a:r>
              <a:rPr lang="pt-PT" sz="2000" dirty="0"/>
              <a:t> </a:t>
            </a:r>
            <a:r>
              <a:rPr lang="pt-PT" sz="2000" dirty="0" err="1"/>
              <a:t>through</a:t>
            </a:r>
            <a:r>
              <a:rPr lang="pt-PT" sz="2000" dirty="0"/>
              <a:t> the </a:t>
            </a:r>
            <a:r>
              <a:rPr lang="pt-PT" sz="2000" dirty="0" err="1"/>
              <a:t>same</a:t>
            </a:r>
            <a:r>
              <a:rPr lang="pt-PT" sz="2000" dirty="0"/>
              <a:t> </a:t>
            </a:r>
            <a:r>
              <a:rPr lang="pt-PT" sz="2000" dirty="0" err="1"/>
              <a:t>pain</a:t>
            </a:r>
            <a:r>
              <a:rPr lang="pt-PT" sz="2000" dirty="0"/>
              <a:t>. The </a:t>
            </a:r>
            <a:r>
              <a:rPr lang="pt-PT" sz="2000" dirty="0" err="1"/>
              <a:t>scars</a:t>
            </a:r>
            <a:r>
              <a:rPr lang="pt-PT" sz="2000" dirty="0"/>
              <a:t> of </a:t>
            </a:r>
            <a:r>
              <a:rPr lang="pt-PT" sz="2000" dirty="0" err="1"/>
              <a:t>conflict</a:t>
            </a:r>
            <a:r>
              <a:rPr lang="pt-PT" sz="2000" dirty="0"/>
              <a:t> </a:t>
            </a:r>
            <a:r>
              <a:rPr lang="pt-PT" sz="2000" dirty="0" err="1"/>
              <a:t>remain</a:t>
            </a:r>
            <a:r>
              <a:rPr lang="pt-PT" sz="2000" dirty="0"/>
              <a:t>, </a:t>
            </a:r>
            <a:r>
              <a:rPr lang="pt-PT" sz="2000" dirty="0" err="1"/>
              <a:t>shaping</a:t>
            </a:r>
            <a:r>
              <a:rPr lang="pt-PT" sz="2000" dirty="0"/>
              <a:t> </a:t>
            </a:r>
            <a:r>
              <a:rPr lang="pt-PT" sz="2000" dirty="0" err="1"/>
              <a:t>identities</a:t>
            </a:r>
            <a:r>
              <a:rPr lang="pt-PT" sz="2000" dirty="0"/>
              <a:t> </a:t>
            </a:r>
            <a:r>
              <a:rPr lang="pt-PT" sz="2000" dirty="0" err="1"/>
              <a:t>and</a:t>
            </a:r>
            <a:r>
              <a:rPr lang="pt-PT" sz="2000" dirty="0"/>
              <a:t> memories. Like </a:t>
            </a:r>
            <a:r>
              <a:rPr lang="pt-PT" sz="2000" dirty="0" err="1"/>
              <a:t>fish</a:t>
            </a:r>
            <a:r>
              <a:rPr lang="pt-PT" sz="2000" dirty="0"/>
              <a:t> in a </a:t>
            </a:r>
            <a:r>
              <a:rPr lang="pt-PT" sz="2000" dirty="0" err="1"/>
              <a:t>glass</a:t>
            </a:r>
            <a:r>
              <a:rPr lang="pt-PT" sz="2000" dirty="0"/>
              <a:t> </a:t>
            </a:r>
            <a:r>
              <a:rPr lang="pt-PT" sz="2000" dirty="0" err="1"/>
              <a:t>tank</a:t>
            </a:r>
            <a:r>
              <a:rPr lang="pt-PT" sz="2000" dirty="0"/>
              <a:t>, </a:t>
            </a:r>
            <a:r>
              <a:rPr lang="pt-PT" sz="2000" dirty="0" err="1"/>
              <a:t>these</a:t>
            </a:r>
            <a:r>
              <a:rPr lang="pt-PT" sz="2000" dirty="0"/>
              <a:t> figures </a:t>
            </a:r>
            <a:r>
              <a:rPr lang="pt-PT" sz="2000" dirty="0" err="1"/>
              <a:t>exist</a:t>
            </a:r>
            <a:r>
              <a:rPr lang="pt-PT" sz="2000" dirty="0"/>
              <a:t> but do not </a:t>
            </a:r>
            <a:r>
              <a:rPr lang="pt-PT" sz="2000" dirty="0" err="1"/>
              <a:t>belong</a:t>
            </a:r>
            <a:r>
              <a:rPr lang="pt-PT" sz="2000" dirty="0"/>
              <a:t>. The </a:t>
            </a:r>
            <a:r>
              <a:rPr lang="pt-PT" sz="2000" dirty="0" err="1"/>
              <a:t>war</a:t>
            </a:r>
            <a:r>
              <a:rPr lang="pt-PT" sz="2000" dirty="0"/>
              <a:t> </a:t>
            </a:r>
            <a:r>
              <a:rPr lang="pt-PT" sz="2000" dirty="0" err="1"/>
              <a:t>may</a:t>
            </a:r>
            <a:r>
              <a:rPr lang="pt-PT" sz="2000" dirty="0"/>
              <a:t> have </a:t>
            </a:r>
            <a:r>
              <a:rPr lang="pt-PT" sz="2000" dirty="0" err="1"/>
              <a:t>ended</a:t>
            </a:r>
            <a:r>
              <a:rPr lang="pt-PT" sz="2000" dirty="0"/>
              <a:t>, </a:t>
            </a:r>
            <a:r>
              <a:rPr lang="pt-PT" sz="2000" dirty="0" err="1"/>
              <a:t>yet</a:t>
            </a:r>
            <a:r>
              <a:rPr lang="pt-PT" sz="2000" dirty="0"/>
              <a:t> </a:t>
            </a:r>
            <a:r>
              <a:rPr lang="pt-PT" sz="2000" dirty="0" err="1"/>
              <a:t>its</a:t>
            </a:r>
            <a:r>
              <a:rPr lang="pt-PT" sz="2000" dirty="0"/>
              <a:t> </a:t>
            </a:r>
            <a:r>
              <a:rPr lang="pt-PT" sz="2000" dirty="0" err="1"/>
              <a:t>echoes</a:t>
            </a:r>
            <a:r>
              <a:rPr lang="pt-PT" sz="2000" dirty="0"/>
              <a:t> live on in </a:t>
            </a:r>
            <a:r>
              <a:rPr lang="pt-PT" sz="2000" dirty="0" err="1"/>
              <a:t>countless</a:t>
            </a:r>
            <a:r>
              <a:rPr lang="pt-PT" sz="2000" dirty="0"/>
              <a:t> </a:t>
            </a:r>
            <a:r>
              <a:rPr lang="pt-PT" sz="2000" dirty="0" err="1"/>
              <a:t>untold</a:t>
            </a:r>
            <a:r>
              <a:rPr lang="pt-PT" sz="2000" dirty="0"/>
              <a:t> stories.</a:t>
            </a:r>
          </a:p>
          <a:p>
            <a:r>
              <a:rPr lang="pt-PT" sz="2000" dirty="0"/>
              <a:t> </a:t>
            </a:r>
          </a:p>
          <a:p>
            <a:r>
              <a:rPr lang="pt-PT" sz="2000" dirty="0" err="1"/>
              <a:t>And</a:t>
            </a:r>
            <a:r>
              <a:rPr lang="pt-PT" sz="2000" dirty="0"/>
              <a:t> when the </a:t>
            </a:r>
            <a:r>
              <a:rPr lang="pt-PT" sz="2000" dirty="0" err="1"/>
              <a:t>war</a:t>
            </a:r>
            <a:r>
              <a:rPr lang="pt-PT" sz="2000" dirty="0"/>
              <a:t> </a:t>
            </a:r>
            <a:r>
              <a:rPr lang="pt-PT" sz="2000" dirty="0" err="1"/>
              <a:t>is</a:t>
            </a:r>
            <a:r>
              <a:rPr lang="pt-PT" sz="2000" dirty="0"/>
              <a:t> </a:t>
            </a:r>
            <a:r>
              <a:rPr lang="pt-PT" sz="2000" dirty="0" err="1"/>
              <a:t>over</a:t>
            </a:r>
            <a:r>
              <a:rPr lang="pt-PT" sz="2000" dirty="0"/>
              <a:t> — </a:t>
            </a:r>
            <a:r>
              <a:rPr lang="pt-PT" sz="2000" dirty="0" err="1"/>
              <a:t>who</a:t>
            </a:r>
            <a:r>
              <a:rPr lang="pt-PT" sz="2000" dirty="0"/>
              <a:t> will </a:t>
            </a:r>
            <a:r>
              <a:rPr lang="pt-PT" sz="2000" dirty="0" err="1"/>
              <a:t>erase</a:t>
            </a:r>
            <a:r>
              <a:rPr lang="pt-PT" sz="2000" dirty="0"/>
              <a:t> the memories </a:t>
            </a:r>
            <a:r>
              <a:rPr lang="pt-PT" sz="2000" dirty="0" err="1"/>
              <a:t>and</a:t>
            </a:r>
            <a:r>
              <a:rPr lang="pt-PT" sz="2000" dirty="0"/>
              <a:t> the </a:t>
            </a:r>
            <a:r>
              <a:rPr lang="pt-PT" sz="2000" dirty="0" err="1"/>
              <a:t>pain</a:t>
            </a:r>
            <a:r>
              <a:rPr lang="pt-PT" sz="2000" dirty="0"/>
              <a:t> we </a:t>
            </a:r>
            <a:r>
              <a:rPr lang="pt-PT" sz="2000" dirty="0" err="1"/>
              <a:t>carry</a:t>
            </a:r>
            <a:r>
              <a:rPr lang="pt-PT" sz="2000" dirty="0"/>
              <a:t> </a:t>
            </a:r>
            <a:r>
              <a:rPr lang="pt-PT" sz="2000" dirty="0" err="1"/>
              <a:t>within</a:t>
            </a:r>
            <a:r>
              <a:rPr lang="pt-PT" sz="2000" dirty="0"/>
              <a:t>?</a:t>
            </a:r>
          </a:p>
          <a:p>
            <a:endParaRPr lang="pt-PT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5A08233-A424-16F8-B6BE-B6A96B447069}"/>
              </a:ext>
            </a:extLst>
          </p:cNvPr>
          <p:cNvSpPr txBox="1"/>
          <p:nvPr/>
        </p:nvSpPr>
        <p:spPr>
          <a:xfrm>
            <a:off x="6593681" y="133565"/>
            <a:ext cx="54935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Winner of the 19–25 age group</a:t>
            </a:r>
          </a:p>
          <a:p>
            <a:r>
              <a:rPr lang="en-US" sz="3200" b="1" dirty="0" err="1"/>
              <a:t>Sedra</a:t>
            </a:r>
            <a:r>
              <a:rPr lang="en-US" sz="3200" b="1" dirty="0"/>
              <a:t> </a:t>
            </a:r>
            <a:r>
              <a:rPr lang="en-US" sz="3200" b="1" dirty="0" err="1"/>
              <a:t>Hamami</a:t>
            </a:r>
            <a:r>
              <a:rPr lang="en-US" sz="3200" b="1" dirty="0"/>
              <a:t> - </a:t>
            </a:r>
            <a:r>
              <a:rPr lang="pt-PT" sz="3200" b="1" dirty="0" err="1"/>
              <a:t>Syria</a:t>
            </a:r>
            <a:endParaRPr lang="pt-PT" sz="32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6515100" cy="489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8434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461</Words>
  <Application>Microsoft Office PowerPoint</Application>
  <PresentationFormat>Ecrã Panorâmico</PresentationFormat>
  <Paragraphs>20</Paragraphs>
  <Slides>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Microsoft Office User</dc:creator>
  <cp:lastModifiedBy>Joao Martins</cp:lastModifiedBy>
  <cp:revision>10</cp:revision>
  <dcterms:created xsi:type="dcterms:W3CDTF">2022-05-29T20:16:34Z</dcterms:created>
  <dcterms:modified xsi:type="dcterms:W3CDTF">2025-05-13T15:19:47Z</dcterms:modified>
</cp:coreProperties>
</file>